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0"/>
  </p:notes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272" r:id="rId16"/>
    <p:sldId id="277" r:id="rId17"/>
    <p:sldId id="327" r:id="rId18"/>
    <p:sldId id="256" r:id="rId19"/>
    <p:sldId id="326" r:id="rId20"/>
    <p:sldId id="281" r:id="rId21"/>
    <p:sldId id="273" r:id="rId22"/>
    <p:sldId id="275" r:id="rId23"/>
    <p:sldId id="283" r:id="rId24"/>
    <p:sldId id="284" r:id="rId25"/>
    <p:sldId id="282" r:id="rId26"/>
    <p:sldId id="274" r:id="rId27"/>
    <p:sldId id="265" r:id="rId28"/>
    <p:sldId id="266" r:id="rId29"/>
    <p:sldId id="257" r:id="rId30"/>
    <p:sldId id="285" r:id="rId31"/>
    <p:sldId id="258" r:id="rId32"/>
    <p:sldId id="286" r:id="rId33"/>
    <p:sldId id="278" r:id="rId34"/>
    <p:sldId id="279" r:id="rId35"/>
    <p:sldId id="280" r:id="rId36"/>
    <p:sldId id="267" r:id="rId37"/>
    <p:sldId id="268" r:id="rId38"/>
    <p:sldId id="269" r:id="rId39"/>
    <p:sldId id="321" r:id="rId40"/>
    <p:sldId id="270" r:id="rId41"/>
    <p:sldId id="322" r:id="rId42"/>
    <p:sldId id="323" r:id="rId43"/>
    <p:sldId id="271" r:id="rId44"/>
    <p:sldId id="324" r:id="rId45"/>
    <p:sldId id="259" r:id="rId46"/>
    <p:sldId id="325" r:id="rId47"/>
    <p:sldId id="317" r:id="rId48"/>
    <p:sldId id="301" r:id="rId49"/>
    <p:sldId id="318" r:id="rId50"/>
    <p:sldId id="328" r:id="rId51"/>
    <p:sldId id="319" r:id="rId52"/>
    <p:sldId id="276" r:id="rId53"/>
    <p:sldId id="260" r:id="rId54"/>
    <p:sldId id="261" r:id="rId55"/>
    <p:sldId id="329" r:id="rId56"/>
    <p:sldId id="262" r:id="rId57"/>
    <p:sldId id="263" r:id="rId58"/>
    <p:sldId id="264" r:id="rId5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80"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80"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80"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80"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80" charset="0"/>
        <a:ea typeface="+mn-ea"/>
        <a:cs typeface="+mn-cs"/>
      </a:defRPr>
    </a:lvl5pPr>
    <a:lvl6pPr marL="2286000" algn="l" defTabSz="914400" rtl="0" eaLnBrk="1" latinLnBrk="0" hangingPunct="1">
      <a:defRPr sz="2400" kern="1200">
        <a:solidFill>
          <a:schemeClr val="tx1"/>
        </a:solidFill>
        <a:latin typeface="Times" pitchFamily="80" charset="0"/>
        <a:ea typeface="+mn-ea"/>
        <a:cs typeface="+mn-cs"/>
      </a:defRPr>
    </a:lvl6pPr>
    <a:lvl7pPr marL="2743200" algn="l" defTabSz="914400" rtl="0" eaLnBrk="1" latinLnBrk="0" hangingPunct="1">
      <a:defRPr sz="2400" kern="1200">
        <a:solidFill>
          <a:schemeClr val="tx1"/>
        </a:solidFill>
        <a:latin typeface="Times" pitchFamily="80" charset="0"/>
        <a:ea typeface="+mn-ea"/>
        <a:cs typeface="+mn-cs"/>
      </a:defRPr>
    </a:lvl7pPr>
    <a:lvl8pPr marL="3200400" algn="l" defTabSz="914400" rtl="0" eaLnBrk="1" latinLnBrk="0" hangingPunct="1">
      <a:defRPr sz="2400" kern="1200">
        <a:solidFill>
          <a:schemeClr val="tx1"/>
        </a:solidFill>
        <a:latin typeface="Times" pitchFamily="80" charset="0"/>
        <a:ea typeface="+mn-ea"/>
        <a:cs typeface="+mn-cs"/>
      </a:defRPr>
    </a:lvl8pPr>
    <a:lvl9pPr marL="3657600" algn="l" defTabSz="914400" rtl="0" eaLnBrk="1" latinLnBrk="0" hangingPunct="1">
      <a:defRPr sz="2400" kern="1200">
        <a:solidFill>
          <a:schemeClr val="tx1"/>
        </a:solidFill>
        <a:latin typeface="Times" pitchFamily="80"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0" autoAdjust="0"/>
    <p:restoredTop sz="90929"/>
  </p:normalViewPr>
  <p:slideViewPr>
    <p:cSldViewPr>
      <p:cViewPr varScale="1">
        <p:scale>
          <a:sx n="113" d="100"/>
          <a:sy n="113" d="100"/>
        </p:scale>
        <p:origin x="466"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5525F7-DCC3-4F11-9765-960AE99757FD}" type="slidenum">
              <a:rPr lang="en-US"/>
              <a:pPr>
                <a:defRPr/>
              </a:pPr>
              <a:t>‹#›</a:t>
            </a:fld>
            <a:endParaRPr lang="en-US"/>
          </a:p>
        </p:txBody>
      </p:sp>
    </p:spTree>
    <p:extLst>
      <p:ext uri="{BB962C8B-B14F-4D97-AF65-F5344CB8AC3E}">
        <p14:creationId xmlns:p14="http://schemas.microsoft.com/office/powerpoint/2010/main" val="2566041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0"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80"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80"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80"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8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5AB5F58-669A-4B4F-903F-27B5FA0ED5C1}" type="slidenum">
              <a:rPr lang="en-US"/>
              <a:pPr/>
              <a:t>18</a:t>
            </a:fld>
            <a:endParaRPr lang="en-US"/>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25C764D-BF1B-4889-8293-09017AA0064E}" type="slidenum">
              <a:rPr lang="en-US"/>
              <a:pPr/>
              <a:t>35</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E63B7D8-97FE-4BB4-AEC6-0FA597B5FD47}" type="slidenum">
              <a:rPr lang="en-US"/>
              <a:pPr/>
              <a:t>36</a:t>
            </a:fld>
            <a:endParaRPr lang="en-US"/>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B7C529F-6FC6-4F49-8DF6-1F29103F73B1}" type="slidenum">
              <a:rPr lang="en-US"/>
              <a:pPr/>
              <a:t>37</a:t>
            </a:fld>
            <a:endParaRPr lang="en-US"/>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BD1F5D7-8DB0-4955-A1CD-65E56211CA14}" type="slidenum">
              <a:rPr lang="en-US"/>
              <a:pPr/>
              <a:t>38</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BD1F5D7-8DB0-4955-A1CD-65E56211CA14}" type="slidenum">
              <a:rPr lang="en-US"/>
              <a:pPr/>
              <a:t>39</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A428E56-A00E-4285-A18C-92E19CE45C89}" type="slidenum">
              <a:rPr lang="en-US"/>
              <a:pPr/>
              <a:t>40</a:t>
            </a:fld>
            <a:endParaRPr 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A428E56-A00E-4285-A18C-92E19CE45C89}" type="slidenum">
              <a:rPr lang="en-US"/>
              <a:pPr/>
              <a:t>41</a:t>
            </a:fld>
            <a:endParaRPr 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A428E56-A00E-4285-A18C-92E19CE45C89}" type="slidenum">
              <a:rPr lang="en-US"/>
              <a:pPr/>
              <a:t>42</a:t>
            </a:fld>
            <a:endParaRPr lang="en-US"/>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54050D-B6B9-4718-AFD3-D149217FD079}" type="slidenum">
              <a:rPr lang="en-US"/>
              <a:pPr/>
              <a:t>43</a:t>
            </a:fld>
            <a:endParaRPr lang="en-U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54050D-B6B9-4718-AFD3-D149217FD079}" type="slidenum">
              <a:rPr lang="en-US"/>
              <a:pPr/>
              <a:t>44</a:t>
            </a:fld>
            <a:endParaRPr lang="en-U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F59B5E2-5378-4690-AC39-023FF874F8E6}" type="slidenum">
              <a:rPr lang="en-US"/>
              <a:pPr/>
              <a:t>27</a:t>
            </a:fld>
            <a:endParaRPr lang="en-US"/>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90F97F-9669-43EE-9128-C58FCDE49504}" type="slidenum">
              <a:rPr lang="en-US"/>
              <a:pPr/>
              <a:t>45</a:t>
            </a:fld>
            <a:endParaRPr lang="en-US"/>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90F97F-9669-43EE-9128-C58FCDE49504}" type="slidenum">
              <a:rPr lang="en-US"/>
              <a:pPr/>
              <a:t>46</a:t>
            </a:fld>
            <a:endParaRPr lang="en-US"/>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39CCB22-F472-480E-A445-0B107D11E3AE}" type="slidenum">
              <a:rPr lang="en-US"/>
              <a:pPr/>
              <a:t>52</a:t>
            </a:fld>
            <a:endParaRPr lang="en-US"/>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7708FBE-1F3D-4BE8-95ED-FEA587CC11F4}" type="slidenum">
              <a:rPr lang="en-US"/>
              <a:pPr/>
              <a:t>53</a:t>
            </a:fld>
            <a:endParaRPr lang="en-US"/>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41F3C5D-1445-4E43-AB25-B9C0864F2FCC}" type="slidenum">
              <a:rPr lang="en-US"/>
              <a:pPr/>
              <a:t>54</a:t>
            </a:fld>
            <a:endParaRPr lang="en-US"/>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41F3C5D-1445-4E43-AB25-B9C0864F2FCC}" type="slidenum">
              <a:rPr lang="en-US"/>
              <a:pPr/>
              <a:t>55</a:t>
            </a:fld>
            <a:endParaRPr lang="en-US"/>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96905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8D997DE-BD1D-48AA-A64F-9B0D1116C102}" type="slidenum">
              <a:rPr lang="en-US"/>
              <a:pPr/>
              <a:t>56</a:t>
            </a:fld>
            <a:endParaRPr 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4CDA111-CBE5-4E23-AF69-28B3E9198F4C}" type="slidenum">
              <a:rPr lang="en-US"/>
              <a:pPr/>
              <a:t>57</a:t>
            </a:fld>
            <a:endParaRPr lang="en-US"/>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38DC9A5-5166-4000-B224-BCEDE46DAF87}" type="slidenum">
              <a:rPr lang="en-US"/>
              <a:pPr/>
              <a:t>58</a:t>
            </a:fld>
            <a:endParaRPr lang="en-US"/>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0717264-8C11-4AD0-B1C8-8A9760F131DA}" type="slidenum">
              <a:rPr lang="en-US"/>
              <a:pPr/>
              <a:t>28</a:t>
            </a:fld>
            <a:endParaRPr lang="en-US"/>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94C5891-BCCD-4320-B4C2-A3FE4A599E57}" type="slidenum">
              <a:rPr lang="en-US"/>
              <a:pPr/>
              <a:t>29</a:t>
            </a:fld>
            <a:endParaRPr lang="en-US"/>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25C764D-BF1B-4889-8293-09017AA0064E}" type="slidenum">
              <a:rPr lang="en-US"/>
              <a:pPr/>
              <a:t>30</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25C764D-BF1B-4889-8293-09017AA0064E}" type="slidenum">
              <a:rPr lang="en-US"/>
              <a:pPr/>
              <a:t>31</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25C764D-BF1B-4889-8293-09017AA0064E}" type="slidenum">
              <a:rPr lang="en-US"/>
              <a:pPr/>
              <a:t>32</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25C764D-BF1B-4889-8293-09017AA0064E}" type="slidenum">
              <a:rPr lang="en-US"/>
              <a:pPr/>
              <a:t>33</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25C764D-BF1B-4889-8293-09017AA0064E}" type="slidenum">
              <a:rPr lang="en-US"/>
              <a:pPr/>
              <a:t>34</a:t>
            </a:fld>
            <a:endParaRPr lang="en-US"/>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4550" y="798514"/>
            <a:ext cx="10056284"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US" sz="2400"/>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US" sz="2400"/>
                  </a:p>
                </p:txBody>
              </p:sp>
              <p:sp>
                <p:nvSpPr>
                  <p:cNvPr id="36" name="Freeform 8"/>
                  <p:cNvSpPr>
                    <a:spLocks/>
                  </p:cNvSpPr>
                  <p:nvPr/>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US" sz="2400"/>
                  </a:p>
                </p:txBody>
              </p:sp>
              <p:sp>
                <p:nvSpPr>
                  <p:cNvPr id="37" name="Freeform 9"/>
                  <p:cNvSpPr>
                    <a:spLocks/>
                  </p:cNvSpPr>
                  <p:nvPr/>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US" sz="2400"/>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US" sz="2400"/>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US" sz="2400"/>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US" sz="2400"/>
                        </a:p>
                      </p:txBody>
                    </p:sp>
                    <p:sp>
                      <p:nvSpPr>
                        <p:cNvPr id="44" name="Line 16"/>
                        <p:cNvSpPr>
                          <a:spLocks noChangeShapeType="1"/>
                        </p:cNvSpPr>
                        <p:nvPr/>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US" sz="2400"/>
                        </a:p>
                      </p:txBody>
                    </p:sp>
                    <p:sp>
                      <p:nvSpPr>
                        <p:cNvPr id="45" name="Line 17"/>
                        <p:cNvSpPr>
                          <a:spLocks noChangeShapeType="1"/>
                        </p:cNvSpPr>
                        <p:nvPr/>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US" sz="2400"/>
                        </a:p>
                      </p:txBody>
                    </p:sp>
                    <p:sp>
                      <p:nvSpPr>
                        <p:cNvPr id="46" name="Line 18"/>
                        <p:cNvSpPr>
                          <a:spLocks noChangeShapeType="1"/>
                        </p:cNvSpPr>
                        <p:nvPr/>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US" sz="2400"/>
                        </a:p>
                      </p:txBody>
                    </p:sp>
                    <p:sp>
                      <p:nvSpPr>
                        <p:cNvPr id="47" name="Line 19"/>
                        <p:cNvSpPr>
                          <a:spLocks noChangeShapeType="1"/>
                        </p:cNvSpPr>
                        <p:nvPr/>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US" sz="2400"/>
                        </a:p>
                      </p:txBody>
                    </p:sp>
                    <p:sp>
                      <p:nvSpPr>
                        <p:cNvPr id="48" name="Line 20"/>
                        <p:cNvSpPr>
                          <a:spLocks noChangeShapeType="1"/>
                        </p:cNvSpPr>
                        <p:nvPr/>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US" sz="2400"/>
                        </a:p>
                      </p:txBody>
                    </p:sp>
                    <p:sp>
                      <p:nvSpPr>
                        <p:cNvPr id="49" name="Line 21"/>
                        <p:cNvSpPr>
                          <a:spLocks noChangeShapeType="1"/>
                        </p:cNvSpPr>
                        <p:nvPr/>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US" sz="2400"/>
                        </a:p>
                      </p:txBody>
                    </p:sp>
                    <p:sp>
                      <p:nvSpPr>
                        <p:cNvPr id="50" name="Line 22"/>
                        <p:cNvSpPr>
                          <a:spLocks noChangeShapeType="1"/>
                        </p:cNvSpPr>
                        <p:nvPr/>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US" sz="2400"/>
                        </a:p>
                      </p:txBody>
                    </p:sp>
                    <p:sp>
                      <p:nvSpPr>
                        <p:cNvPr id="51" name="Line 23"/>
                        <p:cNvSpPr>
                          <a:spLocks noChangeShapeType="1"/>
                        </p:cNvSpPr>
                        <p:nvPr/>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US" sz="2400"/>
                        </a:p>
                      </p:txBody>
                    </p:sp>
                    <p:sp>
                      <p:nvSpPr>
                        <p:cNvPr id="52" name="Line 24"/>
                        <p:cNvSpPr>
                          <a:spLocks noChangeShapeType="1"/>
                        </p:cNvSpPr>
                        <p:nvPr/>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US" sz="2400"/>
                        </a:p>
                      </p:txBody>
                    </p:sp>
                    <p:sp>
                      <p:nvSpPr>
                        <p:cNvPr id="53" name="Line 25"/>
                        <p:cNvSpPr>
                          <a:spLocks noChangeShapeType="1"/>
                        </p:cNvSpPr>
                        <p:nvPr/>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US" sz="2400"/>
                        </a:p>
                      </p:txBody>
                    </p:sp>
                    <p:sp>
                      <p:nvSpPr>
                        <p:cNvPr id="54" name="Line 26"/>
                        <p:cNvSpPr>
                          <a:spLocks noChangeShapeType="1"/>
                        </p:cNvSpPr>
                        <p:nvPr/>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US" sz="2400"/>
                        </a:p>
                      </p:txBody>
                    </p:sp>
                    <p:sp>
                      <p:nvSpPr>
                        <p:cNvPr id="55" name="Line 27"/>
                        <p:cNvSpPr>
                          <a:spLocks noChangeShapeType="1"/>
                        </p:cNvSpPr>
                        <p:nvPr/>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US" sz="2400"/>
                        </a:p>
                      </p:txBody>
                    </p:sp>
                    <p:sp>
                      <p:nvSpPr>
                        <p:cNvPr id="56" name="Line 28"/>
                        <p:cNvSpPr>
                          <a:spLocks noChangeShapeType="1"/>
                        </p:cNvSpPr>
                        <p:nvPr/>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US" sz="2400"/>
                        </a:p>
                      </p:txBody>
                    </p:sp>
                    <p:sp>
                      <p:nvSpPr>
                        <p:cNvPr id="57" name="Line 29"/>
                        <p:cNvSpPr>
                          <a:spLocks noChangeShapeType="1"/>
                        </p:cNvSpPr>
                        <p:nvPr/>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US" sz="2400"/>
                        </a:p>
                      </p:txBody>
                    </p:sp>
                    <p:sp>
                      <p:nvSpPr>
                        <p:cNvPr id="58" name="Line 30"/>
                        <p:cNvSpPr>
                          <a:spLocks noChangeShapeType="1"/>
                        </p:cNvSpPr>
                        <p:nvPr/>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US" sz="2400"/>
                        </a:p>
                      </p:txBody>
                    </p:sp>
                    <p:sp>
                      <p:nvSpPr>
                        <p:cNvPr id="59" name="Line 31"/>
                        <p:cNvSpPr>
                          <a:spLocks noChangeShapeType="1"/>
                        </p:cNvSpPr>
                        <p:nvPr/>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US" sz="2400"/>
                        </a:p>
                      </p:txBody>
                    </p:sp>
                    <p:sp>
                      <p:nvSpPr>
                        <p:cNvPr id="60" name="Line 32"/>
                        <p:cNvSpPr>
                          <a:spLocks noChangeShapeType="1"/>
                        </p:cNvSpPr>
                        <p:nvPr/>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US" sz="2400"/>
                        </a:p>
                      </p:txBody>
                    </p:sp>
                    <p:sp>
                      <p:nvSpPr>
                        <p:cNvPr id="61" name="Line 33"/>
                        <p:cNvSpPr>
                          <a:spLocks noChangeShapeType="1"/>
                        </p:cNvSpPr>
                        <p:nvPr/>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US" sz="2400"/>
                        </a:p>
                      </p:txBody>
                    </p:sp>
                    <p:sp>
                      <p:nvSpPr>
                        <p:cNvPr id="62" name="Line 34"/>
                        <p:cNvSpPr>
                          <a:spLocks noChangeShapeType="1"/>
                        </p:cNvSpPr>
                        <p:nvPr/>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US" sz="2400"/>
                        </a:p>
                      </p:txBody>
                    </p:sp>
                    <p:sp>
                      <p:nvSpPr>
                        <p:cNvPr id="63" name="Line 35"/>
                        <p:cNvSpPr>
                          <a:spLocks noChangeShapeType="1"/>
                        </p:cNvSpPr>
                        <p:nvPr/>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US" sz="2400"/>
                        </a:p>
                      </p:txBody>
                    </p:sp>
                    <p:sp>
                      <p:nvSpPr>
                        <p:cNvPr id="64" name="Line 36"/>
                        <p:cNvSpPr>
                          <a:spLocks noChangeShapeType="1"/>
                        </p:cNvSpPr>
                        <p:nvPr/>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US" sz="2400"/>
                        </a:p>
                      </p:txBody>
                    </p:sp>
                    <p:sp>
                      <p:nvSpPr>
                        <p:cNvPr id="65" name="Line 37"/>
                        <p:cNvSpPr>
                          <a:spLocks noChangeShapeType="1"/>
                        </p:cNvSpPr>
                        <p:nvPr/>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US" sz="2400"/>
                        </a:p>
                      </p:txBody>
                    </p:sp>
                    <p:sp>
                      <p:nvSpPr>
                        <p:cNvPr id="66" name="Line 38"/>
                        <p:cNvSpPr>
                          <a:spLocks noChangeShapeType="1"/>
                        </p:cNvSpPr>
                        <p:nvPr/>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US" sz="2400"/>
                        </a:p>
                      </p:txBody>
                    </p:sp>
                    <p:sp>
                      <p:nvSpPr>
                        <p:cNvPr id="67" name="Line 39"/>
                        <p:cNvSpPr>
                          <a:spLocks noChangeShapeType="1"/>
                        </p:cNvSpPr>
                        <p:nvPr/>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US" sz="2400"/>
                        </a:p>
                      </p:txBody>
                    </p:sp>
                    <p:sp>
                      <p:nvSpPr>
                        <p:cNvPr id="68" name="Line 40"/>
                        <p:cNvSpPr>
                          <a:spLocks noChangeShapeType="1"/>
                        </p:cNvSpPr>
                        <p:nvPr/>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US" sz="2400"/>
                        </a:p>
                      </p:txBody>
                    </p:sp>
                    <p:sp>
                      <p:nvSpPr>
                        <p:cNvPr id="69" name="Line 41"/>
                        <p:cNvSpPr>
                          <a:spLocks noChangeShapeType="1"/>
                        </p:cNvSpPr>
                        <p:nvPr/>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US" sz="2400"/>
                        </a:p>
                      </p:txBody>
                    </p:sp>
                    <p:sp>
                      <p:nvSpPr>
                        <p:cNvPr id="70" name="Line 42"/>
                        <p:cNvSpPr>
                          <a:spLocks noChangeShapeType="1"/>
                        </p:cNvSpPr>
                        <p:nvPr/>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US" sz="2400"/>
                        </a:p>
                      </p:txBody>
                    </p:sp>
                    <p:sp>
                      <p:nvSpPr>
                        <p:cNvPr id="71" name="Line 43"/>
                        <p:cNvSpPr>
                          <a:spLocks noChangeShapeType="1"/>
                        </p:cNvSpPr>
                        <p:nvPr/>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US" sz="2400"/>
                        </a:p>
                      </p:txBody>
                    </p:sp>
                    <p:sp>
                      <p:nvSpPr>
                        <p:cNvPr id="72" name="Line 44"/>
                        <p:cNvSpPr>
                          <a:spLocks noChangeShapeType="1"/>
                        </p:cNvSpPr>
                        <p:nvPr/>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US" sz="2400"/>
                        </a:p>
                      </p:txBody>
                    </p:sp>
                    <p:sp>
                      <p:nvSpPr>
                        <p:cNvPr id="73" name="Line 45"/>
                        <p:cNvSpPr>
                          <a:spLocks noChangeShapeType="1"/>
                        </p:cNvSpPr>
                        <p:nvPr/>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US" sz="2400"/>
                        </a:p>
                      </p:txBody>
                    </p:sp>
                    <p:sp>
                      <p:nvSpPr>
                        <p:cNvPr id="74" name="Line 46"/>
                        <p:cNvSpPr>
                          <a:spLocks noChangeShapeType="1"/>
                        </p:cNvSpPr>
                        <p:nvPr/>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US" sz="2400"/>
                        </a:p>
                      </p:txBody>
                    </p:sp>
                    <p:sp>
                      <p:nvSpPr>
                        <p:cNvPr id="75" name="Line 47"/>
                        <p:cNvSpPr>
                          <a:spLocks noChangeShapeType="1"/>
                        </p:cNvSpPr>
                        <p:nvPr/>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US" sz="2400"/>
                        </a:p>
                      </p:txBody>
                    </p:sp>
                    <p:sp>
                      <p:nvSpPr>
                        <p:cNvPr id="76" name="Line 48"/>
                        <p:cNvSpPr>
                          <a:spLocks noChangeShapeType="1"/>
                        </p:cNvSpPr>
                        <p:nvPr/>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US" sz="2400"/>
                        </a:p>
                      </p:txBody>
                    </p:sp>
                    <p:sp>
                      <p:nvSpPr>
                        <p:cNvPr id="77" name="Line 49"/>
                        <p:cNvSpPr>
                          <a:spLocks noChangeShapeType="1"/>
                        </p:cNvSpPr>
                        <p:nvPr/>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US" sz="2400"/>
                        </a:p>
                      </p:txBody>
                    </p:sp>
                    <p:sp>
                      <p:nvSpPr>
                        <p:cNvPr id="78" name="Freeform 50"/>
                        <p:cNvSpPr>
                          <a:spLocks/>
                        </p:cNvSpPr>
                        <p:nvPr/>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US" sz="2400"/>
                        </a:p>
                      </p:txBody>
                    </p:sp>
                    <p:grpSp>
                      <p:nvGrpSpPr>
                        <p:cNvPr id="79" name="Group 51"/>
                        <p:cNvGrpSpPr>
                          <a:grpSpLocks/>
                        </p:cNvGrpSpPr>
                        <p:nvPr userDrawn="1"/>
                      </p:nvGrpSpPr>
                      <p:grpSpPr bwMode="auto">
                        <a:xfrm>
                          <a:off x="1" y="1811"/>
                          <a:ext cx="3672" cy="2049"/>
                          <a:chOff x="6" y="1815"/>
                          <a:chExt cx="3672" cy="2049"/>
                        </a:xfrm>
                      </p:grpSpPr>
                      <p:sp>
                        <p:nvSpPr>
                          <p:cNvPr id="116" name="Oval 52"/>
                          <p:cNvSpPr>
                            <a:spLocks noChangeArrowheads="1"/>
                          </p:cNvSpPr>
                          <p:nvPr/>
                        </p:nvSpPr>
                        <p:spPr bwMode="hidden">
                          <a:xfrm rot="-2819839">
                            <a:off x="1545" y="2871"/>
                            <a:ext cx="161" cy="280"/>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17" name="Oval 53"/>
                          <p:cNvSpPr>
                            <a:spLocks noChangeArrowheads="1"/>
                          </p:cNvSpPr>
                          <p:nvPr/>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18" name="Oval 54"/>
                          <p:cNvSpPr>
                            <a:spLocks noChangeArrowheads="1"/>
                          </p:cNvSpPr>
                          <p:nvPr/>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19" name="Oval 55"/>
                          <p:cNvSpPr>
                            <a:spLocks noChangeArrowheads="1"/>
                          </p:cNvSpPr>
                          <p:nvPr/>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0" name="Oval 56"/>
                          <p:cNvSpPr>
                            <a:spLocks noChangeArrowheads="1"/>
                          </p:cNvSpPr>
                          <p:nvPr/>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1" name="Oval 57"/>
                          <p:cNvSpPr>
                            <a:spLocks noChangeArrowheads="1"/>
                          </p:cNvSpPr>
                          <p:nvPr/>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2" name="Oval 58"/>
                          <p:cNvSpPr>
                            <a:spLocks noChangeArrowheads="1"/>
                          </p:cNvSpPr>
                          <p:nvPr/>
                        </p:nvSpPr>
                        <p:spPr bwMode="hidden">
                          <a:xfrm rot="-2819839">
                            <a:off x="1156" y="1867"/>
                            <a:ext cx="1167" cy="2094"/>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3" name="Oval 59"/>
                          <p:cNvSpPr>
                            <a:spLocks noChangeArrowheads="1"/>
                          </p:cNvSpPr>
                          <p:nvPr/>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4" name="Oval 60"/>
                          <p:cNvSpPr>
                            <a:spLocks noChangeArrowheads="1"/>
                          </p:cNvSpPr>
                          <p:nvPr/>
                        </p:nvSpPr>
                        <p:spPr bwMode="hidden">
                          <a:xfrm rot="-2819839">
                            <a:off x="998" y="1538"/>
                            <a:ext cx="1563" cy="2696"/>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5" name="Oval 61"/>
                          <p:cNvSpPr>
                            <a:spLocks noChangeArrowheads="1"/>
                          </p:cNvSpPr>
                          <p:nvPr/>
                        </p:nvSpPr>
                        <p:spPr bwMode="hidden">
                          <a:xfrm rot="-2819839">
                            <a:off x="934" y="1359"/>
                            <a:ext cx="1711" cy="3016"/>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6" name="Oval 62"/>
                          <p:cNvSpPr>
                            <a:spLocks noChangeArrowheads="1"/>
                          </p:cNvSpPr>
                          <p:nvPr/>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27" name="Oval 63"/>
                          <p:cNvSpPr>
                            <a:spLocks noChangeArrowheads="1"/>
                          </p:cNvSpPr>
                          <p:nvPr/>
                        </p:nvSpPr>
                        <p:spPr bwMode="hidden">
                          <a:xfrm rot="-2780025">
                            <a:off x="817" y="1004"/>
                            <a:ext cx="2049" cy="3672"/>
                          </a:xfrm>
                          <a:prstGeom prst="ellipse">
                            <a:avLst/>
                          </a:prstGeom>
                          <a:noFill/>
                          <a:ln w="9525">
                            <a:solidFill>
                              <a:schemeClr val="accent2"/>
                            </a:solidFill>
                            <a:round/>
                            <a:headEnd/>
                            <a:tailEnd/>
                          </a:ln>
                          <a:effectLst/>
                        </p:spPr>
                        <p:txBody>
                          <a:bodyPr wrap="none" anchor="ctr"/>
                          <a:lstStyle/>
                          <a:p>
                            <a:pPr>
                              <a:defRPr/>
                            </a:pPr>
                            <a:endParaRPr lang="en-US" sz="2400"/>
                          </a:p>
                        </p:txBody>
                      </p:sp>
                    </p:grpSp>
                    <p:sp>
                      <p:nvSpPr>
                        <p:cNvPr id="80" name="Line 64"/>
                        <p:cNvSpPr>
                          <a:spLocks noChangeShapeType="1"/>
                        </p:cNvSpPr>
                        <p:nvPr/>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US" sz="2400"/>
                        </a:p>
                      </p:txBody>
                    </p:sp>
                    <p:sp>
                      <p:nvSpPr>
                        <p:cNvPr id="81" name="Line 65"/>
                        <p:cNvSpPr>
                          <a:spLocks noChangeShapeType="1"/>
                        </p:cNvSpPr>
                        <p:nvPr/>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US" sz="2400"/>
                        </a:p>
                      </p:txBody>
                    </p:sp>
                    <p:sp>
                      <p:nvSpPr>
                        <p:cNvPr id="82" name="Line 66"/>
                        <p:cNvSpPr>
                          <a:spLocks noChangeShapeType="1"/>
                        </p:cNvSpPr>
                        <p:nvPr/>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US" sz="2400"/>
                        </a:p>
                      </p:txBody>
                    </p:sp>
                    <p:sp>
                      <p:nvSpPr>
                        <p:cNvPr id="83" name="Line 67"/>
                        <p:cNvSpPr>
                          <a:spLocks noChangeShapeType="1"/>
                        </p:cNvSpPr>
                        <p:nvPr/>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US" sz="2400"/>
                        </a:p>
                      </p:txBody>
                    </p:sp>
                    <p:sp>
                      <p:nvSpPr>
                        <p:cNvPr id="84" name="Line 68"/>
                        <p:cNvSpPr>
                          <a:spLocks noChangeShapeType="1"/>
                        </p:cNvSpPr>
                        <p:nvPr/>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US" sz="2400"/>
                        </a:p>
                      </p:txBody>
                    </p:sp>
                    <p:sp>
                      <p:nvSpPr>
                        <p:cNvPr id="85" name="Line 69"/>
                        <p:cNvSpPr>
                          <a:spLocks noChangeShapeType="1"/>
                        </p:cNvSpPr>
                        <p:nvPr/>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US" sz="2400"/>
                        </a:p>
                      </p:txBody>
                    </p:sp>
                    <p:sp>
                      <p:nvSpPr>
                        <p:cNvPr id="86" name="Line 70"/>
                        <p:cNvSpPr>
                          <a:spLocks noChangeShapeType="1"/>
                        </p:cNvSpPr>
                        <p:nvPr/>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US" sz="2400"/>
                        </a:p>
                      </p:txBody>
                    </p:sp>
                    <p:sp>
                      <p:nvSpPr>
                        <p:cNvPr id="87" name="Line 71"/>
                        <p:cNvSpPr>
                          <a:spLocks noChangeShapeType="1"/>
                        </p:cNvSpPr>
                        <p:nvPr/>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US" sz="2400"/>
                        </a:p>
                      </p:txBody>
                    </p:sp>
                    <p:sp>
                      <p:nvSpPr>
                        <p:cNvPr id="88" name="Line 72"/>
                        <p:cNvSpPr>
                          <a:spLocks noChangeShapeType="1"/>
                        </p:cNvSpPr>
                        <p:nvPr/>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US" sz="2400"/>
                        </a:p>
                      </p:txBody>
                    </p:sp>
                    <p:sp>
                      <p:nvSpPr>
                        <p:cNvPr id="89" name="Line 73"/>
                        <p:cNvSpPr>
                          <a:spLocks noChangeShapeType="1"/>
                        </p:cNvSpPr>
                        <p:nvPr/>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US" sz="2400"/>
                        </a:p>
                      </p:txBody>
                    </p:sp>
                    <p:sp>
                      <p:nvSpPr>
                        <p:cNvPr id="90" name="Line 74"/>
                        <p:cNvSpPr>
                          <a:spLocks noChangeShapeType="1"/>
                        </p:cNvSpPr>
                        <p:nvPr/>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US" sz="2400"/>
                        </a:p>
                      </p:txBody>
                    </p:sp>
                    <p:sp>
                      <p:nvSpPr>
                        <p:cNvPr id="91" name="Line 75"/>
                        <p:cNvSpPr>
                          <a:spLocks noChangeShapeType="1"/>
                        </p:cNvSpPr>
                        <p:nvPr/>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US" sz="2400"/>
                        </a:p>
                      </p:txBody>
                    </p:sp>
                    <p:sp>
                      <p:nvSpPr>
                        <p:cNvPr id="92" name="Line 76"/>
                        <p:cNvSpPr>
                          <a:spLocks noChangeShapeType="1"/>
                        </p:cNvSpPr>
                        <p:nvPr/>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US" sz="2400"/>
                        </a:p>
                      </p:txBody>
                    </p:sp>
                    <p:sp>
                      <p:nvSpPr>
                        <p:cNvPr id="93" name="Line 77"/>
                        <p:cNvSpPr>
                          <a:spLocks noChangeShapeType="1"/>
                        </p:cNvSpPr>
                        <p:nvPr/>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US" sz="2400"/>
                        </a:p>
                      </p:txBody>
                    </p:sp>
                    <p:sp>
                      <p:nvSpPr>
                        <p:cNvPr id="94" name="Line 78"/>
                        <p:cNvSpPr>
                          <a:spLocks noChangeShapeType="1"/>
                        </p:cNvSpPr>
                        <p:nvPr/>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US" sz="2400"/>
                        </a:p>
                      </p:txBody>
                    </p:sp>
                    <p:sp>
                      <p:nvSpPr>
                        <p:cNvPr id="95" name="Line 79"/>
                        <p:cNvSpPr>
                          <a:spLocks noChangeShapeType="1"/>
                        </p:cNvSpPr>
                        <p:nvPr/>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US" sz="2400"/>
                        </a:p>
                      </p:txBody>
                    </p:sp>
                    <p:sp>
                      <p:nvSpPr>
                        <p:cNvPr id="96" name="Line 80"/>
                        <p:cNvSpPr>
                          <a:spLocks noChangeShapeType="1"/>
                        </p:cNvSpPr>
                        <p:nvPr/>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US" sz="2400"/>
                        </a:p>
                      </p:txBody>
                    </p:sp>
                    <p:sp>
                      <p:nvSpPr>
                        <p:cNvPr id="97" name="Line 81"/>
                        <p:cNvSpPr>
                          <a:spLocks noChangeShapeType="1"/>
                        </p:cNvSpPr>
                        <p:nvPr/>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US" sz="2400"/>
                        </a:p>
                      </p:txBody>
                    </p:sp>
                    <p:sp>
                      <p:nvSpPr>
                        <p:cNvPr id="98" name="Line 82"/>
                        <p:cNvSpPr>
                          <a:spLocks noChangeShapeType="1"/>
                        </p:cNvSpPr>
                        <p:nvPr/>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US" sz="2400"/>
                        </a:p>
                      </p:txBody>
                    </p:sp>
                    <p:sp>
                      <p:nvSpPr>
                        <p:cNvPr id="99" name="Line 83"/>
                        <p:cNvSpPr>
                          <a:spLocks noChangeShapeType="1"/>
                        </p:cNvSpPr>
                        <p:nvPr/>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US" sz="2400"/>
                        </a:p>
                      </p:txBody>
                    </p:sp>
                    <p:sp>
                      <p:nvSpPr>
                        <p:cNvPr id="100" name="Line 84"/>
                        <p:cNvSpPr>
                          <a:spLocks noChangeShapeType="1"/>
                        </p:cNvSpPr>
                        <p:nvPr/>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US" sz="2400"/>
                        </a:p>
                      </p:txBody>
                    </p:sp>
                    <p:sp>
                      <p:nvSpPr>
                        <p:cNvPr id="101" name="Line 85"/>
                        <p:cNvSpPr>
                          <a:spLocks noChangeShapeType="1"/>
                        </p:cNvSpPr>
                        <p:nvPr/>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US" sz="2400"/>
                        </a:p>
                      </p:txBody>
                    </p:sp>
                    <p:sp>
                      <p:nvSpPr>
                        <p:cNvPr id="102" name="Line 86"/>
                        <p:cNvSpPr>
                          <a:spLocks noChangeShapeType="1"/>
                        </p:cNvSpPr>
                        <p:nvPr/>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US" sz="2400"/>
                        </a:p>
                      </p:txBody>
                    </p:sp>
                    <p:sp>
                      <p:nvSpPr>
                        <p:cNvPr id="103" name="Line 87"/>
                        <p:cNvSpPr>
                          <a:spLocks noChangeShapeType="1"/>
                        </p:cNvSpPr>
                        <p:nvPr/>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US" sz="2400"/>
                        </a:p>
                      </p:txBody>
                    </p:sp>
                    <p:sp>
                      <p:nvSpPr>
                        <p:cNvPr id="104" name="Line 88"/>
                        <p:cNvSpPr>
                          <a:spLocks noChangeShapeType="1"/>
                        </p:cNvSpPr>
                        <p:nvPr/>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US" sz="2400"/>
                        </a:p>
                      </p:txBody>
                    </p:sp>
                    <p:sp>
                      <p:nvSpPr>
                        <p:cNvPr id="105" name="Line 89"/>
                        <p:cNvSpPr>
                          <a:spLocks noChangeShapeType="1"/>
                        </p:cNvSpPr>
                        <p:nvPr/>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US" sz="2400"/>
                        </a:p>
                      </p:txBody>
                    </p:sp>
                    <p:sp>
                      <p:nvSpPr>
                        <p:cNvPr id="106" name="Line 90"/>
                        <p:cNvSpPr>
                          <a:spLocks noChangeShapeType="1"/>
                        </p:cNvSpPr>
                        <p:nvPr/>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US" sz="2400"/>
                        </a:p>
                      </p:txBody>
                    </p:sp>
                    <p:sp>
                      <p:nvSpPr>
                        <p:cNvPr id="107" name="Line 91"/>
                        <p:cNvSpPr>
                          <a:spLocks noChangeShapeType="1"/>
                        </p:cNvSpPr>
                        <p:nvPr/>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US" sz="2400"/>
                        </a:p>
                      </p:txBody>
                    </p:sp>
                    <p:sp>
                      <p:nvSpPr>
                        <p:cNvPr id="108" name="Line 92"/>
                        <p:cNvSpPr>
                          <a:spLocks noChangeShapeType="1"/>
                        </p:cNvSpPr>
                        <p:nvPr/>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US" sz="2400"/>
                        </a:p>
                      </p:txBody>
                    </p:sp>
                    <p:sp>
                      <p:nvSpPr>
                        <p:cNvPr id="109" name="Line 93"/>
                        <p:cNvSpPr>
                          <a:spLocks noChangeShapeType="1"/>
                        </p:cNvSpPr>
                        <p:nvPr/>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US" sz="2400"/>
                        </a:p>
                      </p:txBody>
                    </p:sp>
                    <p:sp>
                      <p:nvSpPr>
                        <p:cNvPr id="110" name="Line 94"/>
                        <p:cNvSpPr>
                          <a:spLocks noChangeShapeType="1"/>
                        </p:cNvSpPr>
                        <p:nvPr/>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US" sz="2400"/>
                        </a:p>
                      </p:txBody>
                    </p:sp>
                    <p:sp>
                      <p:nvSpPr>
                        <p:cNvPr id="111" name="Line 95"/>
                        <p:cNvSpPr>
                          <a:spLocks noChangeShapeType="1"/>
                        </p:cNvSpPr>
                        <p:nvPr/>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US" sz="2400"/>
                        </a:p>
                      </p:txBody>
                    </p:sp>
                    <p:sp>
                      <p:nvSpPr>
                        <p:cNvPr id="112" name="Line 96"/>
                        <p:cNvSpPr>
                          <a:spLocks noChangeShapeType="1"/>
                        </p:cNvSpPr>
                        <p:nvPr/>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US" sz="2400"/>
                        </a:p>
                      </p:txBody>
                    </p:sp>
                    <p:sp>
                      <p:nvSpPr>
                        <p:cNvPr id="113" name="Line 97"/>
                        <p:cNvSpPr>
                          <a:spLocks noChangeShapeType="1"/>
                        </p:cNvSpPr>
                        <p:nvPr/>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US" sz="2400"/>
                        </a:p>
                      </p:txBody>
                    </p:sp>
                    <p:sp>
                      <p:nvSpPr>
                        <p:cNvPr id="114" name="Line 98"/>
                        <p:cNvSpPr>
                          <a:spLocks noChangeShapeType="1"/>
                        </p:cNvSpPr>
                        <p:nvPr/>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US" sz="2400"/>
                        </a:p>
                      </p:txBody>
                    </p:sp>
                    <p:sp>
                      <p:nvSpPr>
                        <p:cNvPr id="115" name="Line 99"/>
                        <p:cNvSpPr>
                          <a:spLocks noChangeShapeType="1"/>
                        </p:cNvSpPr>
                        <p:nvPr/>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US" sz="2400"/>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US" sz="2400"/>
                </a:p>
              </p:txBody>
            </p:sp>
            <p:sp>
              <p:nvSpPr>
                <p:cNvPr id="22" name="Line 102"/>
                <p:cNvSpPr>
                  <a:spLocks noChangeShapeType="1"/>
                </p:cNvSpPr>
                <p:nvPr/>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US" sz="2400"/>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US" sz="2400"/>
                  </a:p>
                </p:txBody>
              </p:sp>
              <p:sp>
                <p:nvSpPr>
                  <p:cNvPr id="25" name="Freeform 105"/>
                  <p:cNvSpPr>
                    <a:spLocks/>
                  </p:cNvSpPr>
                  <p:nvPr/>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US" sz="2400"/>
                  </a:p>
                </p:txBody>
              </p:sp>
              <p:sp>
                <p:nvSpPr>
                  <p:cNvPr id="26" name="Line 106"/>
                  <p:cNvSpPr>
                    <a:spLocks noChangeShapeType="1"/>
                  </p:cNvSpPr>
                  <p:nvPr/>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US" sz="2400"/>
                  </a:p>
                </p:txBody>
              </p:sp>
              <p:sp>
                <p:nvSpPr>
                  <p:cNvPr id="27" name="Line 107"/>
                  <p:cNvSpPr>
                    <a:spLocks noChangeShapeType="1"/>
                  </p:cNvSpPr>
                  <p:nvPr/>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US" sz="2400"/>
                  </a:p>
                </p:txBody>
              </p:sp>
              <p:sp>
                <p:nvSpPr>
                  <p:cNvPr id="28" name="Line 108"/>
                  <p:cNvSpPr>
                    <a:spLocks noChangeShapeType="1"/>
                  </p:cNvSpPr>
                  <p:nvPr/>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US" sz="2400"/>
                  </a:p>
                </p:txBody>
              </p:sp>
              <p:sp>
                <p:nvSpPr>
                  <p:cNvPr id="29" name="Line 109"/>
                  <p:cNvSpPr>
                    <a:spLocks noChangeShapeType="1"/>
                  </p:cNvSpPr>
                  <p:nvPr/>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US" sz="2400"/>
                  </a:p>
                </p:txBody>
              </p:sp>
              <p:sp>
                <p:nvSpPr>
                  <p:cNvPr id="30" name="Line 110"/>
                  <p:cNvSpPr>
                    <a:spLocks noChangeShapeType="1"/>
                  </p:cNvSpPr>
                  <p:nvPr/>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US" sz="2400"/>
                  </a:p>
                </p:txBody>
              </p:sp>
              <p:sp>
                <p:nvSpPr>
                  <p:cNvPr id="31" name="Line 111"/>
                  <p:cNvSpPr>
                    <a:spLocks noChangeShapeType="1"/>
                  </p:cNvSpPr>
                  <p:nvPr/>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US" sz="2400"/>
                  </a:p>
                </p:txBody>
              </p:sp>
              <p:sp>
                <p:nvSpPr>
                  <p:cNvPr id="32" name="Line 112"/>
                  <p:cNvSpPr>
                    <a:spLocks noChangeShapeType="1"/>
                  </p:cNvSpPr>
                  <p:nvPr/>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US" sz="2400"/>
                  </a:p>
                </p:txBody>
              </p:sp>
            </p:grpSp>
          </p:grpSp>
        </p:grpSp>
        <p:grpSp>
          <p:nvGrpSpPr>
            <p:cNvPr id="6" name="Group 113"/>
            <p:cNvGrpSpPr>
              <a:grpSpLocks/>
            </p:cNvGrpSpPr>
            <p:nvPr userDrawn="1"/>
          </p:nvGrpSpPr>
          <p:grpSpPr bwMode="auto">
            <a:xfrm>
              <a:off x="16" y="1326"/>
              <a:ext cx="3325" cy="2948"/>
              <a:chOff x="16" y="1326"/>
              <a:chExt cx="3325" cy="2948"/>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US" sz="2400"/>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US" sz="2400"/>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US" sz="2400"/>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US" sz="2400"/>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en-US" sz="2400"/>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US" sz="2400"/>
              </a:p>
            </p:txBody>
          </p:sp>
          <p:grpSp>
            <p:nvGrpSpPr>
              <p:cNvPr id="13" name="Group 120"/>
              <p:cNvGrpSpPr>
                <a:grpSpLocks noChangeAspect="1"/>
              </p:cNvGrpSpPr>
              <p:nvPr/>
            </p:nvGrpSpPr>
            <p:grpSpPr bwMode="auto">
              <a:xfrm>
                <a:off x="3039" y="1326"/>
                <a:ext cx="258" cy="299"/>
                <a:chOff x="3042" y="1265"/>
                <a:chExt cx="367" cy="424"/>
              </a:xfrm>
            </p:grpSpPr>
            <p:sp>
              <p:nvSpPr>
                <p:cNvPr id="14" name="Oval 121"/>
                <p:cNvSpPr>
                  <a:spLocks noChangeAspect="1" noChangeArrowheads="1"/>
                </p:cNvSpPr>
                <p:nvPr/>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US" sz="2400"/>
                </a:p>
              </p:txBody>
            </p:sp>
            <p:sp>
              <p:nvSpPr>
                <p:cNvPr id="15" name="Freeform 122"/>
                <p:cNvSpPr>
                  <a:spLocks noChangeAspect="1"/>
                </p:cNvSpPr>
                <p:nvPr/>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sp>
              <p:nvSpPr>
                <p:cNvPr id="16" name="Freeform 123"/>
                <p:cNvSpPr>
                  <a:spLocks noChangeAspect="1"/>
                </p:cNvSpPr>
                <p:nvPr/>
              </p:nvSpPr>
              <p:spPr bwMode="hidden">
                <a:xfrm>
                  <a:off x="3144" y="1366"/>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sp>
              <p:nvSpPr>
                <p:cNvPr id="17" name="Freeform 124"/>
                <p:cNvSpPr>
                  <a:spLocks noChangeAspect="1"/>
                </p:cNvSpPr>
                <p:nvPr/>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sp>
              <p:nvSpPr>
                <p:cNvPr id="18" name="Freeform 125"/>
                <p:cNvSpPr>
                  <a:spLocks noChangeAspect="1"/>
                </p:cNvSpPr>
                <p:nvPr/>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grpSp>
        </p:grpSp>
      </p:grpSp>
      <p:sp>
        <p:nvSpPr>
          <p:cNvPr id="16510" name="Rectangle 126"/>
          <p:cNvSpPr>
            <a:spLocks noGrp="1" noChangeArrowheads="1"/>
          </p:cNvSpPr>
          <p:nvPr>
            <p:ph type="ctrTitle" sz="quarter"/>
          </p:nvPr>
        </p:nvSpPr>
        <p:spPr>
          <a:xfrm>
            <a:off x="914400" y="1600201"/>
            <a:ext cx="10363200" cy="1973263"/>
          </a:xfrm>
        </p:spPr>
        <p:txBody>
          <a:bodyPr/>
          <a:lstStyle>
            <a:lvl1pPr>
              <a:defRPr sz="4800"/>
            </a:lvl1pPr>
          </a:lstStyle>
          <a:p>
            <a:r>
              <a:rPr lang="en-US"/>
              <a:t>Click to edit Master title style</a:t>
            </a:r>
          </a:p>
        </p:txBody>
      </p:sp>
      <p:sp>
        <p:nvSpPr>
          <p:cNvPr id="16511" name="Rectangle 127"/>
          <p:cNvSpPr>
            <a:spLocks noGrp="1" noChangeArrowheads="1"/>
          </p:cNvSpPr>
          <p:nvPr>
            <p:ph type="subTitle" sz="quarter" idx="1"/>
          </p:nvPr>
        </p:nvSpPr>
        <p:spPr>
          <a:xfrm>
            <a:off x="1828800" y="3886200"/>
            <a:ext cx="8534400" cy="1752600"/>
          </a:xfrm>
        </p:spPr>
        <p:txBody>
          <a:bodyPr/>
          <a:lstStyle>
            <a:lvl1pPr marL="0" indent="0" algn="ctr">
              <a:buFont typeface="Wingdings" pitchFamily="80" charset="2"/>
              <a:buNone/>
              <a:defRPr/>
            </a:lvl1pPr>
          </a:lstStyle>
          <a:p>
            <a:r>
              <a:rPr lang="en-US"/>
              <a:t>Click to edit Master subtitle style</a:t>
            </a:r>
          </a:p>
        </p:txBody>
      </p:sp>
      <p:sp>
        <p:nvSpPr>
          <p:cNvPr id="128" name="Rectangle 128"/>
          <p:cNvSpPr>
            <a:spLocks noGrp="1" noChangeArrowheads="1"/>
          </p:cNvSpPr>
          <p:nvPr>
            <p:ph type="dt" sz="quarter" idx="10"/>
          </p:nvPr>
        </p:nvSpPr>
        <p:spPr/>
        <p:txBody>
          <a:bodyPr/>
          <a:lstStyle>
            <a:lvl1pPr>
              <a:defRPr smtClean="0">
                <a:effectLst/>
              </a:defRPr>
            </a:lvl1pPr>
          </a:lstStyle>
          <a:p>
            <a:pPr>
              <a:defRPr/>
            </a:pPr>
            <a:endParaRPr lang="en-US"/>
          </a:p>
        </p:txBody>
      </p:sp>
      <p:sp>
        <p:nvSpPr>
          <p:cNvPr id="129" name="Rectangle 129"/>
          <p:cNvSpPr>
            <a:spLocks noGrp="1" noChangeArrowheads="1"/>
          </p:cNvSpPr>
          <p:nvPr>
            <p:ph type="ftr" sz="quarter" idx="11"/>
          </p:nvPr>
        </p:nvSpPr>
        <p:spPr/>
        <p:txBody>
          <a:bodyPr/>
          <a:lstStyle>
            <a:lvl1pPr>
              <a:defRPr smtClean="0">
                <a:effectLst/>
              </a:defRPr>
            </a:lvl1pPr>
          </a:lstStyle>
          <a:p>
            <a:pPr>
              <a:defRPr/>
            </a:pPr>
            <a:endParaRPr lang="en-US"/>
          </a:p>
        </p:txBody>
      </p:sp>
      <p:sp>
        <p:nvSpPr>
          <p:cNvPr id="130" name="Rectangle 130"/>
          <p:cNvSpPr>
            <a:spLocks noGrp="1" noChangeArrowheads="1"/>
          </p:cNvSpPr>
          <p:nvPr>
            <p:ph type="sldNum" sz="quarter" idx="12"/>
          </p:nvPr>
        </p:nvSpPr>
        <p:spPr/>
        <p:txBody>
          <a:bodyPr/>
          <a:lstStyle>
            <a:lvl1pPr>
              <a:defRPr smtClean="0">
                <a:effectLst/>
              </a:defRPr>
            </a:lvl1pPr>
          </a:lstStyle>
          <a:p>
            <a:pPr>
              <a:defRPr/>
            </a:pPr>
            <a:fld id="{D4FDA9B1-E29D-42EE-BC3C-D07B292485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DA4B5813-87CA-4A28-B602-B5595C0B03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2445A2D1-0649-4198-B5DB-A106756E98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7E3AC683-FB5D-41C5-9264-CB7FD25311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30725"/>
          </a:xfrm>
        </p:spPr>
        <p:txBody>
          <a:bodyPr/>
          <a:lstStyle/>
          <a:p>
            <a:pPr lvl="0"/>
            <a:endParaRPr lang="en-US" noProof="0"/>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EBCACBEB-0B58-411B-AFBD-170EDD2645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E0750F14-51DC-4500-AD21-4C8C3671DF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B272EDC8-FA13-44B3-BA96-4F43D19C45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A759BCBB-D838-412B-AF23-58FA362919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6"/>
          <p:cNvSpPr>
            <a:spLocks noGrp="1" noChangeArrowheads="1"/>
          </p:cNvSpPr>
          <p:nvPr>
            <p:ph type="dt" sz="half" idx="10"/>
          </p:nvPr>
        </p:nvSpPr>
        <p:spPr>
          <a:ln/>
        </p:spPr>
        <p:txBody>
          <a:bodyPr/>
          <a:lstStyle>
            <a:lvl1pPr>
              <a:defRPr/>
            </a:lvl1pPr>
          </a:lstStyle>
          <a:p>
            <a:pPr>
              <a:defRPr/>
            </a:pPr>
            <a:endParaRPr lang="en-US"/>
          </a:p>
        </p:txBody>
      </p:sp>
      <p:sp>
        <p:nvSpPr>
          <p:cNvPr id="8" name="Rectangle 127"/>
          <p:cNvSpPr>
            <a:spLocks noGrp="1" noChangeArrowheads="1"/>
          </p:cNvSpPr>
          <p:nvPr>
            <p:ph type="ftr" sz="quarter" idx="11"/>
          </p:nvPr>
        </p:nvSpPr>
        <p:spPr>
          <a:ln/>
        </p:spPr>
        <p:txBody>
          <a:bodyPr/>
          <a:lstStyle>
            <a:lvl1pPr>
              <a:defRPr/>
            </a:lvl1pPr>
          </a:lstStyle>
          <a:p>
            <a:pPr>
              <a:defRPr/>
            </a:pPr>
            <a:endParaRPr lang="en-US"/>
          </a:p>
        </p:txBody>
      </p:sp>
      <p:sp>
        <p:nvSpPr>
          <p:cNvPr id="9" name="Rectangle 128"/>
          <p:cNvSpPr>
            <a:spLocks noGrp="1" noChangeArrowheads="1"/>
          </p:cNvSpPr>
          <p:nvPr>
            <p:ph type="sldNum" sz="quarter" idx="12"/>
          </p:nvPr>
        </p:nvSpPr>
        <p:spPr>
          <a:ln/>
        </p:spPr>
        <p:txBody>
          <a:bodyPr/>
          <a:lstStyle>
            <a:lvl1pPr>
              <a:defRPr/>
            </a:lvl1pPr>
          </a:lstStyle>
          <a:p>
            <a:pPr>
              <a:defRPr/>
            </a:pPr>
            <a:fld id="{99687371-CB0F-402F-82AE-F65BAD0704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6"/>
          <p:cNvSpPr>
            <a:spLocks noGrp="1" noChangeArrowheads="1"/>
          </p:cNvSpPr>
          <p:nvPr>
            <p:ph type="dt" sz="half" idx="10"/>
          </p:nvPr>
        </p:nvSpPr>
        <p:spPr>
          <a:ln/>
        </p:spPr>
        <p:txBody>
          <a:bodyPr/>
          <a:lstStyle>
            <a:lvl1pPr>
              <a:defRPr/>
            </a:lvl1pPr>
          </a:lstStyle>
          <a:p>
            <a:pPr>
              <a:defRPr/>
            </a:pPr>
            <a:endParaRPr 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en-US"/>
          </a:p>
        </p:txBody>
      </p:sp>
      <p:sp>
        <p:nvSpPr>
          <p:cNvPr id="5" name="Rectangle 128"/>
          <p:cNvSpPr>
            <a:spLocks noGrp="1" noChangeArrowheads="1"/>
          </p:cNvSpPr>
          <p:nvPr>
            <p:ph type="sldNum" sz="quarter" idx="12"/>
          </p:nvPr>
        </p:nvSpPr>
        <p:spPr>
          <a:ln/>
        </p:spPr>
        <p:txBody>
          <a:bodyPr/>
          <a:lstStyle>
            <a:lvl1pPr>
              <a:defRPr/>
            </a:lvl1pPr>
          </a:lstStyle>
          <a:p>
            <a:pPr>
              <a:defRPr/>
            </a:pPr>
            <a:fld id="{E4ACE42E-38FE-47D9-A8E4-A454D32603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en-US"/>
          </a:p>
        </p:txBody>
      </p:sp>
      <p:sp>
        <p:nvSpPr>
          <p:cNvPr id="3" name="Rectangle 127"/>
          <p:cNvSpPr>
            <a:spLocks noGrp="1" noChangeArrowheads="1"/>
          </p:cNvSpPr>
          <p:nvPr>
            <p:ph type="ftr" sz="quarter" idx="11"/>
          </p:nvPr>
        </p:nvSpPr>
        <p:spPr>
          <a:ln/>
        </p:spPr>
        <p:txBody>
          <a:bodyPr/>
          <a:lstStyle>
            <a:lvl1pPr>
              <a:defRPr/>
            </a:lvl1pPr>
          </a:lstStyle>
          <a:p>
            <a:pPr>
              <a:defRPr/>
            </a:pPr>
            <a:endParaRPr lang="en-US"/>
          </a:p>
        </p:txBody>
      </p:sp>
      <p:sp>
        <p:nvSpPr>
          <p:cNvPr id="4" name="Rectangle 128"/>
          <p:cNvSpPr>
            <a:spLocks noGrp="1" noChangeArrowheads="1"/>
          </p:cNvSpPr>
          <p:nvPr>
            <p:ph type="sldNum" sz="quarter" idx="12"/>
          </p:nvPr>
        </p:nvSpPr>
        <p:spPr>
          <a:ln/>
        </p:spPr>
        <p:txBody>
          <a:bodyPr/>
          <a:lstStyle>
            <a:lvl1pPr>
              <a:defRPr/>
            </a:lvl1pPr>
          </a:lstStyle>
          <a:p>
            <a:pPr>
              <a:defRPr/>
            </a:pPr>
            <a:fld id="{52F5F6B5-28F4-4340-8CF4-27B495BE43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1523A5E9-8ACF-40D1-A417-48D26A5F87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5D342D85-FD4B-4CE7-A14A-94B8BBCFF6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812799" y="762001"/>
            <a:ext cx="10056284"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5365" name="Freeform 5"/>
                <p:cNvSpPr>
                  <a:spLocks/>
                </p:cNvSpPr>
                <p:nvPr/>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US" sz="2400"/>
                </a:p>
              </p:txBody>
            </p:sp>
            <p:grpSp>
              <p:nvGrpSpPr>
                <p:cNvPr id="1061" name="Group 6"/>
                <p:cNvGrpSpPr>
                  <a:grpSpLocks/>
                </p:cNvGrpSpPr>
                <p:nvPr userDrawn="1"/>
              </p:nvGrpSpPr>
              <p:grpSpPr bwMode="auto">
                <a:xfrm>
                  <a:off x="0" y="522"/>
                  <a:ext cx="4751" cy="3794"/>
                  <a:chOff x="0" y="522"/>
                  <a:chExt cx="4751" cy="3794"/>
                </a:xfrm>
              </p:grpSpPr>
              <p:sp>
                <p:nvSpPr>
                  <p:cNvPr id="15367" name="Freeform 7"/>
                  <p:cNvSpPr>
                    <a:spLocks/>
                  </p:cNvSpPr>
                  <p:nvPr/>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US" sz="2400"/>
                  </a:p>
                </p:txBody>
              </p:sp>
              <p:sp>
                <p:nvSpPr>
                  <p:cNvPr id="15368" name="Freeform 8"/>
                  <p:cNvSpPr>
                    <a:spLocks/>
                  </p:cNvSpPr>
                  <p:nvPr/>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US" sz="2400"/>
                  </a:p>
                </p:txBody>
              </p:sp>
              <p:sp>
                <p:nvSpPr>
                  <p:cNvPr id="15369" name="Freeform 9"/>
                  <p:cNvSpPr>
                    <a:spLocks/>
                  </p:cNvSpPr>
                  <p:nvPr/>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US" sz="2400"/>
                  </a:p>
                </p:txBody>
              </p:sp>
              <p:grpSp>
                <p:nvGrpSpPr>
                  <p:cNvPr id="1065" name="Group 10"/>
                  <p:cNvGrpSpPr>
                    <a:grpSpLocks/>
                  </p:cNvGrpSpPr>
                  <p:nvPr userDrawn="1"/>
                </p:nvGrpSpPr>
                <p:grpSpPr bwMode="auto">
                  <a:xfrm>
                    <a:off x="0" y="522"/>
                    <a:ext cx="4751" cy="3794"/>
                    <a:chOff x="0" y="522"/>
                    <a:chExt cx="4751" cy="3794"/>
                  </a:xfrm>
                </p:grpSpPr>
                <p:sp>
                  <p:nvSpPr>
                    <p:cNvPr id="15371" name="Freeform 11"/>
                    <p:cNvSpPr>
                      <a:spLocks/>
                    </p:cNvSpPr>
                    <p:nvPr/>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US" sz="2400"/>
                    </a:p>
                  </p:txBody>
                </p:sp>
                <p:grpSp>
                  <p:nvGrpSpPr>
                    <p:cNvPr id="1067" name="Group 12"/>
                    <p:cNvGrpSpPr>
                      <a:grpSpLocks/>
                    </p:cNvGrpSpPr>
                    <p:nvPr userDrawn="1"/>
                  </p:nvGrpSpPr>
                  <p:grpSpPr bwMode="auto">
                    <a:xfrm>
                      <a:off x="0" y="659"/>
                      <a:ext cx="4751" cy="3657"/>
                      <a:chOff x="0" y="659"/>
                      <a:chExt cx="4751" cy="3657"/>
                    </a:xfrm>
                  </p:grpSpPr>
                  <p:sp>
                    <p:nvSpPr>
                      <p:cNvPr id="15373" name="Freeform 13"/>
                      <p:cNvSpPr>
                        <a:spLocks/>
                      </p:cNvSpPr>
                      <p:nvPr/>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US" sz="2400"/>
                      </a:p>
                    </p:txBody>
                  </p:sp>
                  <p:grpSp>
                    <p:nvGrpSpPr>
                      <p:cNvPr id="1069" name="Group 14"/>
                      <p:cNvGrpSpPr>
                        <a:grpSpLocks/>
                      </p:cNvGrpSpPr>
                      <p:nvPr userDrawn="1"/>
                    </p:nvGrpSpPr>
                    <p:grpSpPr bwMode="auto">
                      <a:xfrm>
                        <a:off x="0" y="808"/>
                        <a:ext cx="4751" cy="3508"/>
                        <a:chOff x="-400" y="808"/>
                        <a:chExt cx="4751" cy="3508"/>
                      </a:xfrm>
                    </p:grpSpPr>
                    <p:sp>
                      <p:nvSpPr>
                        <p:cNvPr id="15375" name="Line 15"/>
                        <p:cNvSpPr>
                          <a:spLocks noChangeShapeType="1"/>
                        </p:cNvSpPr>
                        <p:nvPr/>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US" sz="2400"/>
                        </a:p>
                      </p:txBody>
                    </p:sp>
                    <p:sp>
                      <p:nvSpPr>
                        <p:cNvPr id="15376" name="Line 16"/>
                        <p:cNvSpPr>
                          <a:spLocks noChangeShapeType="1"/>
                        </p:cNvSpPr>
                        <p:nvPr/>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US" sz="2400"/>
                        </a:p>
                      </p:txBody>
                    </p:sp>
                    <p:sp>
                      <p:nvSpPr>
                        <p:cNvPr id="15377" name="Line 17"/>
                        <p:cNvSpPr>
                          <a:spLocks noChangeShapeType="1"/>
                        </p:cNvSpPr>
                        <p:nvPr/>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US" sz="2400"/>
                        </a:p>
                      </p:txBody>
                    </p:sp>
                    <p:sp>
                      <p:nvSpPr>
                        <p:cNvPr id="15378" name="Line 18"/>
                        <p:cNvSpPr>
                          <a:spLocks noChangeShapeType="1"/>
                        </p:cNvSpPr>
                        <p:nvPr/>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US" sz="2400"/>
                        </a:p>
                      </p:txBody>
                    </p:sp>
                    <p:sp>
                      <p:nvSpPr>
                        <p:cNvPr id="15379" name="Line 19"/>
                        <p:cNvSpPr>
                          <a:spLocks noChangeShapeType="1"/>
                        </p:cNvSpPr>
                        <p:nvPr/>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US" sz="2400"/>
                        </a:p>
                      </p:txBody>
                    </p:sp>
                    <p:sp>
                      <p:nvSpPr>
                        <p:cNvPr id="15380" name="Line 20"/>
                        <p:cNvSpPr>
                          <a:spLocks noChangeShapeType="1"/>
                        </p:cNvSpPr>
                        <p:nvPr/>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US" sz="2400"/>
                        </a:p>
                      </p:txBody>
                    </p:sp>
                    <p:sp>
                      <p:nvSpPr>
                        <p:cNvPr id="15381" name="Line 21"/>
                        <p:cNvSpPr>
                          <a:spLocks noChangeShapeType="1"/>
                        </p:cNvSpPr>
                        <p:nvPr/>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US" sz="2400"/>
                        </a:p>
                      </p:txBody>
                    </p:sp>
                    <p:sp>
                      <p:nvSpPr>
                        <p:cNvPr id="15382" name="Line 22"/>
                        <p:cNvSpPr>
                          <a:spLocks noChangeShapeType="1"/>
                        </p:cNvSpPr>
                        <p:nvPr/>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US" sz="2400"/>
                        </a:p>
                      </p:txBody>
                    </p:sp>
                    <p:sp>
                      <p:nvSpPr>
                        <p:cNvPr id="15383" name="Line 23"/>
                        <p:cNvSpPr>
                          <a:spLocks noChangeShapeType="1"/>
                        </p:cNvSpPr>
                        <p:nvPr/>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US" sz="2400"/>
                        </a:p>
                      </p:txBody>
                    </p:sp>
                    <p:sp>
                      <p:nvSpPr>
                        <p:cNvPr id="15384" name="Line 24"/>
                        <p:cNvSpPr>
                          <a:spLocks noChangeShapeType="1"/>
                        </p:cNvSpPr>
                        <p:nvPr/>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US" sz="2400"/>
                        </a:p>
                      </p:txBody>
                    </p:sp>
                    <p:sp>
                      <p:nvSpPr>
                        <p:cNvPr id="15385" name="Line 25"/>
                        <p:cNvSpPr>
                          <a:spLocks noChangeShapeType="1"/>
                        </p:cNvSpPr>
                        <p:nvPr/>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US" sz="2400"/>
                        </a:p>
                      </p:txBody>
                    </p:sp>
                    <p:sp>
                      <p:nvSpPr>
                        <p:cNvPr id="15386" name="Line 26"/>
                        <p:cNvSpPr>
                          <a:spLocks noChangeShapeType="1"/>
                        </p:cNvSpPr>
                        <p:nvPr/>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US" sz="2400"/>
                        </a:p>
                      </p:txBody>
                    </p:sp>
                    <p:sp>
                      <p:nvSpPr>
                        <p:cNvPr id="15387" name="Line 27"/>
                        <p:cNvSpPr>
                          <a:spLocks noChangeShapeType="1"/>
                        </p:cNvSpPr>
                        <p:nvPr/>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US" sz="2400"/>
                        </a:p>
                      </p:txBody>
                    </p:sp>
                    <p:sp>
                      <p:nvSpPr>
                        <p:cNvPr id="15388" name="Line 28"/>
                        <p:cNvSpPr>
                          <a:spLocks noChangeShapeType="1"/>
                        </p:cNvSpPr>
                        <p:nvPr/>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US" sz="2400"/>
                        </a:p>
                      </p:txBody>
                    </p:sp>
                    <p:sp>
                      <p:nvSpPr>
                        <p:cNvPr id="15389" name="Line 29"/>
                        <p:cNvSpPr>
                          <a:spLocks noChangeShapeType="1"/>
                        </p:cNvSpPr>
                        <p:nvPr/>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US" sz="2400"/>
                        </a:p>
                      </p:txBody>
                    </p:sp>
                    <p:sp>
                      <p:nvSpPr>
                        <p:cNvPr id="15390" name="Line 30"/>
                        <p:cNvSpPr>
                          <a:spLocks noChangeShapeType="1"/>
                        </p:cNvSpPr>
                        <p:nvPr/>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US" sz="2400"/>
                        </a:p>
                      </p:txBody>
                    </p:sp>
                    <p:sp>
                      <p:nvSpPr>
                        <p:cNvPr id="15391" name="Line 31"/>
                        <p:cNvSpPr>
                          <a:spLocks noChangeShapeType="1"/>
                        </p:cNvSpPr>
                        <p:nvPr/>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US" sz="2400"/>
                        </a:p>
                      </p:txBody>
                    </p:sp>
                    <p:sp>
                      <p:nvSpPr>
                        <p:cNvPr id="15392" name="Line 32"/>
                        <p:cNvSpPr>
                          <a:spLocks noChangeShapeType="1"/>
                        </p:cNvSpPr>
                        <p:nvPr/>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US" sz="2400"/>
                        </a:p>
                      </p:txBody>
                    </p:sp>
                    <p:sp>
                      <p:nvSpPr>
                        <p:cNvPr id="15393" name="Line 33"/>
                        <p:cNvSpPr>
                          <a:spLocks noChangeShapeType="1"/>
                        </p:cNvSpPr>
                        <p:nvPr/>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US" sz="2400"/>
                        </a:p>
                      </p:txBody>
                    </p:sp>
                    <p:sp>
                      <p:nvSpPr>
                        <p:cNvPr id="15394" name="Line 34"/>
                        <p:cNvSpPr>
                          <a:spLocks noChangeShapeType="1"/>
                        </p:cNvSpPr>
                        <p:nvPr/>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US" sz="2400"/>
                        </a:p>
                      </p:txBody>
                    </p:sp>
                    <p:sp>
                      <p:nvSpPr>
                        <p:cNvPr id="15395" name="Line 35"/>
                        <p:cNvSpPr>
                          <a:spLocks noChangeShapeType="1"/>
                        </p:cNvSpPr>
                        <p:nvPr/>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US" sz="2400"/>
                        </a:p>
                      </p:txBody>
                    </p:sp>
                    <p:sp>
                      <p:nvSpPr>
                        <p:cNvPr id="15396" name="Line 36"/>
                        <p:cNvSpPr>
                          <a:spLocks noChangeShapeType="1"/>
                        </p:cNvSpPr>
                        <p:nvPr/>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US" sz="2400"/>
                        </a:p>
                      </p:txBody>
                    </p:sp>
                    <p:sp>
                      <p:nvSpPr>
                        <p:cNvPr id="15397" name="Line 37"/>
                        <p:cNvSpPr>
                          <a:spLocks noChangeShapeType="1"/>
                        </p:cNvSpPr>
                        <p:nvPr/>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US" sz="2400"/>
                        </a:p>
                      </p:txBody>
                    </p:sp>
                    <p:sp>
                      <p:nvSpPr>
                        <p:cNvPr id="15398" name="Line 38"/>
                        <p:cNvSpPr>
                          <a:spLocks noChangeShapeType="1"/>
                        </p:cNvSpPr>
                        <p:nvPr/>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US" sz="2400"/>
                        </a:p>
                      </p:txBody>
                    </p:sp>
                    <p:sp>
                      <p:nvSpPr>
                        <p:cNvPr id="15399" name="Line 39"/>
                        <p:cNvSpPr>
                          <a:spLocks noChangeShapeType="1"/>
                        </p:cNvSpPr>
                        <p:nvPr/>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US" sz="2400"/>
                        </a:p>
                      </p:txBody>
                    </p:sp>
                    <p:sp>
                      <p:nvSpPr>
                        <p:cNvPr id="15400" name="Line 40"/>
                        <p:cNvSpPr>
                          <a:spLocks noChangeShapeType="1"/>
                        </p:cNvSpPr>
                        <p:nvPr/>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US" sz="2400"/>
                        </a:p>
                      </p:txBody>
                    </p:sp>
                    <p:sp>
                      <p:nvSpPr>
                        <p:cNvPr id="15401" name="Line 41"/>
                        <p:cNvSpPr>
                          <a:spLocks noChangeShapeType="1"/>
                        </p:cNvSpPr>
                        <p:nvPr/>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US" sz="2400"/>
                        </a:p>
                      </p:txBody>
                    </p:sp>
                    <p:sp>
                      <p:nvSpPr>
                        <p:cNvPr id="15402" name="Line 42"/>
                        <p:cNvSpPr>
                          <a:spLocks noChangeShapeType="1"/>
                        </p:cNvSpPr>
                        <p:nvPr/>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US" sz="2400"/>
                        </a:p>
                      </p:txBody>
                    </p:sp>
                    <p:sp>
                      <p:nvSpPr>
                        <p:cNvPr id="15403" name="Line 43"/>
                        <p:cNvSpPr>
                          <a:spLocks noChangeShapeType="1"/>
                        </p:cNvSpPr>
                        <p:nvPr/>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US" sz="2400"/>
                        </a:p>
                      </p:txBody>
                    </p:sp>
                    <p:sp>
                      <p:nvSpPr>
                        <p:cNvPr id="15404" name="Line 44"/>
                        <p:cNvSpPr>
                          <a:spLocks noChangeShapeType="1"/>
                        </p:cNvSpPr>
                        <p:nvPr/>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US" sz="2400"/>
                        </a:p>
                      </p:txBody>
                    </p:sp>
                    <p:sp>
                      <p:nvSpPr>
                        <p:cNvPr id="15405" name="Line 45"/>
                        <p:cNvSpPr>
                          <a:spLocks noChangeShapeType="1"/>
                        </p:cNvSpPr>
                        <p:nvPr/>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US" sz="2400"/>
                        </a:p>
                      </p:txBody>
                    </p:sp>
                    <p:sp>
                      <p:nvSpPr>
                        <p:cNvPr id="15406" name="Line 46"/>
                        <p:cNvSpPr>
                          <a:spLocks noChangeShapeType="1"/>
                        </p:cNvSpPr>
                        <p:nvPr/>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US" sz="2400"/>
                        </a:p>
                      </p:txBody>
                    </p:sp>
                    <p:sp>
                      <p:nvSpPr>
                        <p:cNvPr id="15407" name="Line 47"/>
                        <p:cNvSpPr>
                          <a:spLocks noChangeShapeType="1"/>
                        </p:cNvSpPr>
                        <p:nvPr/>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US" sz="2400"/>
                        </a:p>
                      </p:txBody>
                    </p:sp>
                    <p:sp>
                      <p:nvSpPr>
                        <p:cNvPr id="15408" name="Line 48"/>
                        <p:cNvSpPr>
                          <a:spLocks noChangeShapeType="1"/>
                        </p:cNvSpPr>
                        <p:nvPr/>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US" sz="2400"/>
                        </a:p>
                      </p:txBody>
                    </p:sp>
                    <p:sp>
                      <p:nvSpPr>
                        <p:cNvPr id="15409" name="Line 49"/>
                        <p:cNvSpPr>
                          <a:spLocks noChangeShapeType="1"/>
                        </p:cNvSpPr>
                        <p:nvPr/>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US" sz="2400"/>
                        </a:p>
                      </p:txBody>
                    </p:sp>
                    <p:sp>
                      <p:nvSpPr>
                        <p:cNvPr id="15410" name="Freeform 50"/>
                        <p:cNvSpPr>
                          <a:spLocks/>
                        </p:cNvSpPr>
                        <p:nvPr/>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US" sz="2400"/>
                        </a:p>
                      </p:txBody>
                    </p:sp>
                    <p:grpSp>
                      <p:nvGrpSpPr>
                        <p:cNvPr id="1106" name="Group 51"/>
                        <p:cNvGrpSpPr>
                          <a:grpSpLocks/>
                        </p:cNvGrpSpPr>
                        <p:nvPr userDrawn="1"/>
                      </p:nvGrpSpPr>
                      <p:grpSpPr bwMode="auto">
                        <a:xfrm>
                          <a:off x="0" y="1812"/>
                          <a:ext cx="3672" cy="2049"/>
                          <a:chOff x="5" y="1816"/>
                          <a:chExt cx="3672" cy="2049"/>
                        </a:xfrm>
                      </p:grpSpPr>
                      <p:sp>
                        <p:nvSpPr>
                          <p:cNvPr id="15412" name="Oval 52"/>
                          <p:cNvSpPr>
                            <a:spLocks noChangeArrowheads="1"/>
                          </p:cNvSpPr>
                          <p:nvPr/>
                        </p:nvSpPr>
                        <p:spPr bwMode="hidden">
                          <a:xfrm rot="-2819839">
                            <a:off x="1544" y="2871"/>
                            <a:ext cx="161" cy="280"/>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13" name="Oval 53"/>
                          <p:cNvSpPr>
                            <a:spLocks noChangeArrowheads="1"/>
                          </p:cNvSpPr>
                          <p:nvPr/>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14" name="Oval 54"/>
                          <p:cNvSpPr>
                            <a:spLocks noChangeArrowheads="1"/>
                          </p:cNvSpPr>
                          <p:nvPr/>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15" name="Oval 55"/>
                          <p:cNvSpPr>
                            <a:spLocks noChangeArrowheads="1"/>
                          </p:cNvSpPr>
                          <p:nvPr/>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16" name="Oval 56"/>
                          <p:cNvSpPr>
                            <a:spLocks noChangeArrowheads="1"/>
                          </p:cNvSpPr>
                          <p:nvPr/>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17" name="Oval 57"/>
                          <p:cNvSpPr>
                            <a:spLocks noChangeArrowheads="1"/>
                          </p:cNvSpPr>
                          <p:nvPr/>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18" name="Oval 58"/>
                          <p:cNvSpPr>
                            <a:spLocks noChangeArrowheads="1"/>
                          </p:cNvSpPr>
                          <p:nvPr/>
                        </p:nvSpPr>
                        <p:spPr bwMode="hidden">
                          <a:xfrm rot="-2819839">
                            <a:off x="1156" y="1867"/>
                            <a:ext cx="1167" cy="2094"/>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19" name="Oval 59"/>
                          <p:cNvSpPr>
                            <a:spLocks noChangeArrowheads="1"/>
                          </p:cNvSpPr>
                          <p:nvPr/>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20" name="Oval 60"/>
                          <p:cNvSpPr>
                            <a:spLocks noChangeArrowheads="1"/>
                          </p:cNvSpPr>
                          <p:nvPr/>
                        </p:nvSpPr>
                        <p:spPr bwMode="hidden">
                          <a:xfrm rot="-2819839">
                            <a:off x="999" y="1538"/>
                            <a:ext cx="1563" cy="2696"/>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21" name="Oval 61"/>
                          <p:cNvSpPr>
                            <a:spLocks noChangeArrowheads="1"/>
                          </p:cNvSpPr>
                          <p:nvPr/>
                        </p:nvSpPr>
                        <p:spPr bwMode="hidden">
                          <a:xfrm rot="-2819839">
                            <a:off x="933" y="1359"/>
                            <a:ext cx="1711" cy="3016"/>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22" name="Oval 62"/>
                          <p:cNvSpPr>
                            <a:spLocks noChangeArrowheads="1"/>
                          </p:cNvSpPr>
                          <p:nvPr/>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US" sz="2400"/>
                          </a:p>
                        </p:txBody>
                      </p:sp>
                      <p:sp>
                        <p:nvSpPr>
                          <p:cNvPr id="15423" name="Oval 63"/>
                          <p:cNvSpPr>
                            <a:spLocks noChangeArrowheads="1"/>
                          </p:cNvSpPr>
                          <p:nvPr/>
                        </p:nvSpPr>
                        <p:spPr bwMode="hidden">
                          <a:xfrm rot="-2780025">
                            <a:off x="817" y="1004"/>
                            <a:ext cx="2049" cy="3672"/>
                          </a:xfrm>
                          <a:prstGeom prst="ellipse">
                            <a:avLst/>
                          </a:prstGeom>
                          <a:noFill/>
                          <a:ln w="9525">
                            <a:solidFill>
                              <a:schemeClr val="accent2"/>
                            </a:solidFill>
                            <a:round/>
                            <a:headEnd/>
                            <a:tailEnd/>
                          </a:ln>
                          <a:effectLst/>
                        </p:spPr>
                        <p:txBody>
                          <a:bodyPr wrap="none" anchor="ctr"/>
                          <a:lstStyle/>
                          <a:p>
                            <a:pPr>
                              <a:defRPr/>
                            </a:pPr>
                            <a:endParaRPr lang="en-US" sz="2400"/>
                          </a:p>
                        </p:txBody>
                      </p:sp>
                    </p:grpSp>
                    <p:sp>
                      <p:nvSpPr>
                        <p:cNvPr id="15424" name="Line 64"/>
                        <p:cNvSpPr>
                          <a:spLocks noChangeShapeType="1"/>
                        </p:cNvSpPr>
                        <p:nvPr/>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US" sz="2400"/>
                        </a:p>
                      </p:txBody>
                    </p:sp>
                    <p:sp>
                      <p:nvSpPr>
                        <p:cNvPr id="15425" name="Line 65"/>
                        <p:cNvSpPr>
                          <a:spLocks noChangeShapeType="1"/>
                        </p:cNvSpPr>
                        <p:nvPr/>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US" sz="2400"/>
                        </a:p>
                      </p:txBody>
                    </p:sp>
                    <p:sp>
                      <p:nvSpPr>
                        <p:cNvPr id="15426" name="Line 66"/>
                        <p:cNvSpPr>
                          <a:spLocks noChangeShapeType="1"/>
                        </p:cNvSpPr>
                        <p:nvPr/>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US" sz="2400"/>
                        </a:p>
                      </p:txBody>
                    </p:sp>
                    <p:sp>
                      <p:nvSpPr>
                        <p:cNvPr id="15427" name="Line 67"/>
                        <p:cNvSpPr>
                          <a:spLocks noChangeShapeType="1"/>
                        </p:cNvSpPr>
                        <p:nvPr/>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US" sz="2400"/>
                        </a:p>
                      </p:txBody>
                    </p:sp>
                    <p:sp>
                      <p:nvSpPr>
                        <p:cNvPr id="15428" name="Line 68"/>
                        <p:cNvSpPr>
                          <a:spLocks noChangeShapeType="1"/>
                        </p:cNvSpPr>
                        <p:nvPr/>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US" sz="2400"/>
                        </a:p>
                      </p:txBody>
                    </p:sp>
                    <p:sp>
                      <p:nvSpPr>
                        <p:cNvPr id="15429" name="Line 69"/>
                        <p:cNvSpPr>
                          <a:spLocks noChangeShapeType="1"/>
                        </p:cNvSpPr>
                        <p:nvPr/>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US" sz="2400"/>
                        </a:p>
                      </p:txBody>
                    </p:sp>
                    <p:sp>
                      <p:nvSpPr>
                        <p:cNvPr id="15430" name="Line 70"/>
                        <p:cNvSpPr>
                          <a:spLocks noChangeShapeType="1"/>
                        </p:cNvSpPr>
                        <p:nvPr/>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US" sz="2400"/>
                        </a:p>
                      </p:txBody>
                    </p:sp>
                    <p:sp>
                      <p:nvSpPr>
                        <p:cNvPr id="15431" name="Line 71"/>
                        <p:cNvSpPr>
                          <a:spLocks noChangeShapeType="1"/>
                        </p:cNvSpPr>
                        <p:nvPr/>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US" sz="2400"/>
                        </a:p>
                      </p:txBody>
                    </p:sp>
                    <p:sp>
                      <p:nvSpPr>
                        <p:cNvPr id="15432" name="Line 72"/>
                        <p:cNvSpPr>
                          <a:spLocks noChangeShapeType="1"/>
                        </p:cNvSpPr>
                        <p:nvPr/>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US" sz="2400"/>
                        </a:p>
                      </p:txBody>
                    </p:sp>
                    <p:sp>
                      <p:nvSpPr>
                        <p:cNvPr id="15433" name="Line 73"/>
                        <p:cNvSpPr>
                          <a:spLocks noChangeShapeType="1"/>
                        </p:cNvSpPr>
                        <p:nvPr/>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US" sz="2400"/>
                        </a:p>
                      </p:txBody>
                    </p:sp>
                    <p:sp>
                      <p:nvSpPr>
                        <p:cNvPr id="15434" name="Line 74"/>
                        <p:cNvSpPr>
                          <a:spLocks noChangeShapeType="1"/>
                        </p:cNvSpPr>
                        <p:nvPr/>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US" sz="2400"/>
                        </a:p>
                      </p:txBody>
                    </p:sp>
                    <p:sp>
                      <p:nvSpPr>
                        <p:cNvPr id="15435" name="Line 75"/>
                        <p:cNvSpPr>
                          <a:spLocks noChangeShapeType="1"/>
                        </p:cNvSpPr>
                        <p:nvPr/>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US" sz="2400"/>
                        </a:p>
                      </p:txBody>
                    </p:sp>
                    <p:sp>
                      <p:nvSpPr>
                        <p:cNvPr id="15436" name="Line 76"/>
                        <p:cNvSpPr>
                          <a:spLocks noChangeShapeType="1"/>
                        </p:cNvSpPr>
                        <p:nvPr/>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US" sz="2400"/>
                        </a:p>
                      </p:txBody>
                    </p:sp>
                    <p:sp>
                      <p:nvSpPr>
                        <p:cNvPr id="15437" name="Line 77"/>
                        <p:cNvSpPr>
                          <a:spLocks noChangeShapeType="1"/>
                        </p:cNvSpPr>
                        <p:nvPr/>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US" sz="2400"/>
                        </a:p>
                      </p:txBody>
                    </p:sp>
                    <p:sp>
                      <p:nvSpPr>
                        <p:cNvPr id="15438" name="Line 78"/>
                        <p:cNvSpPr>
                          <a:spLocks noChangeShapeType="1"/>
                        </p:cNvSpPr>
                        <p:nvPr/>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US" sz="2400"/>
                        </a:p>
                      </p:txBody>
                    </p:sp>
                    <p:sp>
                      <p:nvSpPr>
                        <p:cNvPr id="15439" name="Line 79"/>
                        <p:cNvSpPr>
                          <a:spLocks noChangeShapeType="1"/>
                        </p:cNvSpPr>
                        <p:nvPr/>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US" sz="2400"/>
                        </a:p>
                      </p:txBody>
                    </p:sp>
                    <p:sp>
                      <p:nvSpPr>
                        <p:cNvPr id="15440" name="Line 80"/>
                        <p:cNvSpPr>
                          <a:spLocks noChangeShapeType="1"/>
                        </p:cNvSpPr>
                        <p:nvPr/>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US" sz="2400"/>
                        </a:p>
                      </p:txBody>
                    </p:sp>
                    <p:sp>
                      <p:nvSpPr>
                        <p:cNvPr id="15441" name="Line 81"/>
                        <p:cNvSpPr>
                          <a:spLocks noChangeShapeType="1"/>
                        </p:cNvSpPr>
                        <p:nvPr/>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US" sz="2400"/>
                        </a:p>
                      </p:txBody>
                    </p:sp>
                    <p:sp>
                      <p:nvSpPr>
                        <p:cNvPr id="15442" name="Line 82"/>
                        <p:cNvSpPr>
                          <a:spLocks noChangeShapeType="1"/>
                        </p:cNvSpPr>
                        <p:nvPr/>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US" sz="2400"/>
                        </a:p>
                      </p:txBody>
                    </p:sp>
                    <p:sp>
                      <p:nvSpPr>
                        <p:cNvPr id="15443" name="Line 83"/>
                        <p:cNvSpPr>
                          <a:spLocks noChangeShapeType="1"/>
                        </p:cNvSpPr>
                        <p:nvPr/>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US" sz="2400"/>
                        </a:p>
                      </p:txBody>
                    </p:sp>
                    <p:sp>
                      <p:nvSpPr>
                        <p:cNvPr id="15444" name="Line 84"/>
                        <p:cNvSpPr>
                          <a:spLocks noChangeShapeType="1"/>
                        </p:cNvSpPr>
                        <p:nvPr/>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US" sz="2400"/>
                        </a:p>
                      </p:txBody>
                    </p:sp>
                    <p:sp>
                      <p:nvSpPr>
                        <p:cNvPr id="15445" name="Line 85"/>
                        <p:cNvSpPr>
                          <a:spLocks noChangeShapeType="1"/>
                        </p:cNvSpPr>
                        <p:nvPr/>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US" sz="2400"/>
                        </a:p>
                      </p:txBody>
                    </p:sp>
                    <p:sp>
                      <p:nvSpPr>
                        <p:cNvPr id="15446" name="Line 86"/>
                        <p:cNvSpPr>
                          <a:spLocks noChangeShapeType="1"/>
                        </p:cNvSpPr>
                        <p:nvPr/>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US" sz="2400"/>
                        </a:p>
                      </p:txBody>
                    </p:sp>
                    <p:sp>
                      <p:nvSpPr>
                        <p:cNvPr id="15447" name="Line 87"/>
                        <p:cNvSpPr>
                          <a:spLocks noChangeShapeType="1"/>
                        </p:cNvSpPr>
                        <p:nvPr/>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US" sz="2400"/>
                        </a:p>
                      </p:txBody>
                    </p:sp>
                    <p:sp>
                      <p:nvSpPr>
                        <p:cNvPr id="15448" name="Line 88"/>
                        <p:cNvSpPr>
                          <a:spLocks noChangeShapeType="1"/>
                        </p:cNvSpPr>
                        <p:nvPr/>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US" sz="2400"/>
                        </a:p>
                      </p:txBody>
                    </p:sp>
                    <p:sp>
                      <p:nvSpPr>
                        <p:cNvPr id="15449" name="Line 89"/>
                        <p:cNvSpPr>
                          <a:spLocks noChangeShapeType="1"/>
                        </p:cNvSpPr>
                        <p:nvPr/>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US" sz="2400"/>
                        </a:p>
                      </p:txBody>
                    </p:sp>
                    <p:sp>
                      <p:nvSpPr>
                        <p:cNvPr id="15450" name="Line 90"/>
                        <p:cNvSpPr>
                          <a:spLocks noChangeShapeType="1"/>
                        </p:cNvSpPr>
                        <p:nvPr/>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US" sz="2400"/>
                        </a:p>
                      </p:txBody>
                    </p:sp>
                    <p:sp>
                      <p:nvSpPr>
                        <p:cNvPr id="15451" name="Line 91"/>
                        <p:cNvSpPr>
                          <a:spLocks noChangeShapeType="1"/>
                        </p:cNvSpPr>
                        <p:nvPr/>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US" sz="2400"/>
                        </a:p>
                      </p:txBody>
                    </p:sp>
                    <p:sp>
                      <p:nvSpPr>
                        <p:cNvPr id="15452" name="Line 92"/>
                        <p:cNvSpPr>
                          <a:spLocks noChangeShapeType="1"/>
                        </p:cNvSpPr>
                        <p:nvPr/>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US" sz="2400"/>
                        </a:p>
                      </p:txBody>
                    </p:sp>
                    <p:sp>
                      <p:nvSpPr>
                        <p:cNvPr id="15453" name="Line 93"/>
                        <p:cNvSpPr>
                          <a:spLocks noChangeShapeType="1"/>
                        </p:cNvSpPr>
                        <p:nvPr/>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US" sz="2400"/>
                        </a:p>
                      </p:txBody>
                    </p:sp>
                    <p:sp>
                      <p:nvSpPr>
                        <p:cNvPr id="15454" name="Line 94"/>
                        <p:cNvSpPr>
                          <a:spLocks noChangeShapeType="1"/>
                        </p:cNvSpPr>
                        <p:nvPr/>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US" sz="2400"/>
                        </a:p>
                      </p:txBody>
                    </p:sp>
                    <p:sp>
                      <p:nvSpPr>
                        <p:cNvPr id="15455" name="Line 95"/>
                        <p:cNvSpPr>
                          <a:spLocks noChangeShapeType="1"/>
                        </p:cNvSpPr>
                        <p:nvPr/>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US" sz="2400"/>
                        </a:p>
                      </p:txBody>
                    </p:sp>
                    <p:sp>
                      <p:nvSpPr>
                        <p:cNvPr id="15456" name="Line 96"/>
                        <p:cNvSpPr>
                          <a:spLocks noChangeShapeType="1"/>
                        </p:cNvSpPr>
                        <p:nvPr/>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US" sz="2400"/>
                        </a:p>
                      </p:txBody>
                    </p:sp>
                    <p:sp>
                      <p:nvSpPr>
                        <p:cNvPr id="15457" name="Line 97"/>
                        <p:cNvSpPr>
                          <a:spLocks noChangeShapeType="1"/>
                        </p:cNvSpPr>
                        <p:nvPr/>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US" sz="2400"/>
                        </a:p>
                      </p:txBody>
                    </p:sp>
                    <p:sp>
                      <p:nvSpPr>
                        <p:cNvPr id="15458" name="Line 98"/>
                        <p:cNvSpPr>
                          <a:spLocks noChangeShapeType="1"/>
                        </p:cNvSpPr>
                        <p:nvPr/>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US" sz="2400"/>
                        </a:p>
                      </p:txBody>
                    </p:sp>
                    <p:sp>
                      <p:nvSpPr>
                        <p:cNvPr id="15459" name="Line 99"/>
                        <p:cNvSpPr>
                          <a:spLocks noChangeShapeType="1"/>
                        </p:cNvSpPr>
                        <p:nvPr/>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US" sz="2400"/>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5461" name="Line 101"/>
                <p:cNvSpPr>
                  <a:spLocks noChangeShapeType="1"/>
                </p:cNvSpPr>
                <p:nvPr/>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US" sz="2400"/>
                </a:p>
              </p:txBody>
            </p:sp>
            <p:sp>
              <p:nvSpPr>
                <p:cNvPr id="15462" name="Line 102"/>
                <p:cNvSpPr>
                  <a:spLocks noChangeShapeType="1"/>
                </p:cNvSpPr>
                <p:nvPr/>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US" sz="2400"/>
                </a:p>
              </p:txBody>
            </p:sp>
            <p:grpSp>
              <p:nvGrpSpPr>
                <p:cNvPr id="1050" name="Group 103"/>
                <p:cNvGrpSpPr>
                  <a:grpSpLocks/>
                </p:cNvGrpSpPr>
                <p:nvPr userDrawn="1"/>
              </p:nvGrpSpPr>
              <p:grpSpPr bwMode="auto">
                <a:xfrm>
                  <a:off x="2" y="2738"/>
                  <a:ext cx="1317" cy="1582"/>
                  <a:chOff x="2" y="2738"/>
                  <a:chExt cx="1317" cy="1582"/>
                </a:xfrm>
              </p:grpSpPr>
              <p:sp>
                <p:nvSpPr>
                  <p:cNvPr id="15464" name="Line 104"/>
                  <p:cNvSpPr>
                    <a:spLocks noChangeShapeType="1"/>
                  </p:cNvSpPr>
                  <p:nvPr/>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US" sz="2400"/>
                  </a:p>
                </p:txBody>
              </p:sp>
              <p:sp>
                <p:nvSpPr>
                  <p:cNvPr id="15465" name="Freeform 105"/>
                  <p:cNvSpPr>
                    <a:spLocks/>
                  </p:cNvSpPr>
                  <p:nvPr/>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US" sz="2400"/>
                  </a:p>
                </p:txBody>
              </p:sp>
              <p:sp>
                <p:nvSpPr>
                  <p:cNvPr id="15466" name="Line 106"/>
                  <p:cNvSpPr>
                    <a:spLocks noChangeShapeType="1"/>
                  </p:cNvSpPr>
                  <p:nvPr/>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US" sz="2400"/>
                  </a:p>
                </p:txBody>
              </p:sp>
              <p:sp>
                <p:nvSpPr>
                  <p:cNvPr id="15467" name="Line 107"/>
                  <p:cNvSpPr>
                    <a:spLocks noChangeShapeType="1"/>
                  </p:cNvSpPr>
                  <p:nvPr/>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US" sz="2400"/>
                  </a:p>
                </p:txBody>
              </p:sp>
              <p:sp>
                <p:nvSpPr>
                  <p:cNvPr id="15468" name="Line 108"/>
                  <p:cNvSpPr>
                    <a:spLocks noChangeShapeType="1"/>
                  </p:cNvSpPr>
                  <p:nvPr/>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US" sz="2400"/>
                  </a:p>
                </p:txBody>
              </p:sp>
              <p:sp>
                <p:nvSpPr>
                  <p:cNvPr id="15469" name="Line 109"/>
                  <p:cNvSpPr>
                    <a:spLocks noChangeShapeType="1"/>
                  </p:cNvSpPr>
                  <p:nvPr/>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US" sz="2400"/>
                  </a:p>
                </p:txBody>
              </p:sp>
              <p:sp>
                <p:nvSpPr>
                  <p:cNvPr id="15470" name="Line 110"/>
                  <p:cNvSpPr>
                    <a:spLocks noChangeShapeType="1"/>
                  </p:cNvSpPr>
                  <p:nvPr/>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US" sz="2400"/>
                  </a:p>
                </p:txBody>
              </p:sp>
              <p:sp>
                <p:nvSpPr>
                  <p:cNvPr id="15471" name="Line 111"/>
                  <p:cNvSpPr>
                    <a:spLocks noChangeShapeType="1"/>
                  </p:cNvSpPr>
                  <p:nvPr/>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US" sz="2400"/>
                  </a:p>
                </p:txBody>
              </p:sp>
              <p:sp>
                <p:nvSpPr>
                  <p:cNvPr id="15472" name="Line 112"/>
                  <p:cNvSpPr>
                    <a:spLocks noChangeShapeType="1"/>
                  </p:cNvSpPr>
                  <p:nvPr/>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US" sz="2400"/>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5474"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US" sz="2400"/>
              </a:p>
            </p:txBody>
          </p:sp>
          <p:sp>
            <p:nvSpPr>
              <p:cNvPr id="15475"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US" sz="2400"/>
              </a:p>
            </p:txBody>
          </p:sp>
          <p:sp>
            <p:nvSpPr>
              <p:cNvPr id="15476"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US" sz="2400"/>
              </a:p>
            </p:txBody>
          </p:sp>
          <p:sp>
            <p:nvSpPr>
              <p:cNvPr id="15477"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US" sz="2400"/>
              </a:p>
            </p:txBody>
          </p:sp>
          <p:sp>
            <p:nvSpPr>
              <p:cNvPr id="15478"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en-US" sz="2400"/>
              </a:p>
            </p:txBody>
          </p:sp>
          <p:sp>
            <p:nvSpPr>
              <p:cNvPr id="15479"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US" sz="2400"/>
              </a:p>
            </p:txBody>
          </p:sp>
          <p:grpSp>
            <p:nvGrpSpPr>
              <p:cNvPr id="1040" name="Group 120"/>
              <p:cNvGrpSpPr>
                <a:grpSpLocks noChangeAspect="1"/>
              </p:cNvGrpSpPr>
              <p:nvPr/>
            </p:nvGrpSpPr>
            <p:grpSpPr bwMode="auto">
              <a:xfrm>
                <a:off x="3046" y="1326"/>
                <a:ext cx="259" cy="299"/>
                <a:chOff x="3042" y="1265"/>
                <a:chExt cx="367" cy="424"/>
              </a:xfrm>
            </p:grpSpPr>
            <p:sp>
              <p:nvSpPr>
                <p:cNvPr id="15481" name="Oval 121"/>
                <p:cNvSpPr>
                  <a:spLocks noChangeAspect="1" noChangeArrowheads="1"/>
                </p:cNvSpPr>
                <p:nvPr/>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US" sz="2400"/>
                </a:p>
              </p:txBody>
            </p:sp>
            <p:sp>
              <p:nvSpPr>
                <p:cNvPr id="15482" name="Freeform 122"/>
                <p:cNvSpPr>
                  <a:spLocks noChangeAspect="1"/>
                </p:cNvSpPr>
                <p:nvPr/>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sp>
              <p:nvSpPr>
                <p:cNvPr id="15483" name="Freeform 123"/>
                <p:cNvSpPr>
                  <a:spLocks noChangeAspect="1"/>
                </p:cNvSpPr>
                <p:nvPr/>
              </p:nvSpPr>
              <p:spPr bwMode="hidden">
                <a:xfrm>
                  <a:off x="3144" y="1366"/>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sp>
              <p:nvSpPr>
                <p:cNvPr id="15484" name="Freeform 124"/>
                <p:cNvSpPr>
                  <a:spLocks noChangeAspect="1"/>
                </p:cNvSpPr>
                <p:nvPr/>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sp>
              <p:nvSpPr>
                <p:cNvPr id="15485" name="Freeform 125"/>
                <p:cNvSpPr>
                  <a:spLocks noChangeAspect="1"/>
                </p:cNvSpPr>
                <p:nvPr/>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sz="2400"/>
                </a:p>
              </p:txBody>
            </p:sp>
          </p:grpSp>
        </p:grpSp>
      </p:grpSp>
      <p:sp>
        <p:nvSpPr>
          <p:cNvPr id="15486" name="Rectangle 126"/>
          <p:cNvSpPr>
            <a:spLocks noGrp="1" noChangeArrowheads="1"/>
          </p:cNvSpPr>
          <p:nvPr>
            <p:ph type="dt" sz="half" idx="2"/>
          </p:nvPr>
        </p:nvSpPr>
        <p:spPr bwMode="black">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latin typeface="+mn-lt"/>
              </a:defRPr>
            </a:lvl1pPr>
          </a:lstStyle>
          <a:p>
            <a:pPr>
              <a:defRPr/>
            </a:pPr>
            <a:endParaRPr lang="en-US"/>
          </a:p>
        </p:txBody>
      </p:sp>
      <p:sp>
        <p:nvSpPr>
          <p:cNvPr id="15487" name="Rectangle 127"/>
          <p:cNvSpPr>
            <a:spLocks noGrp="1" noChangeArrowheads="1"/>
          </p:cNvSpPr>
          <p:nvPr>
            <p:ph type="ftr" sz="quarter" idx="3"/>
          </p:nvPr>
        </p:nvSpPr>
        <p:spPr bwMode="black">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latin typeface="+mn-lt"/>
              </a:defRPr>
            </a:lvl1pPr>
          </a:lstStyle>
          <a:p>
            <a:pPr>
              <a:defRPr/>
            </a:pPr>
            <a:endParaRPr lang="en-US"/>
          </a:p>
        </p:txBody>
      </p:sp>
      <p:sp>
        <p:nvSpPr>
          <p:cNvPr id="15488" name="Rectangle 128"/>
          <p:cNvSpPr>
            <a:spLocks noGrp="1" noChangeArrowheads="1"/>
          </p:cNvSpPr>
          <p:nvPr>
            <p:ph type="sldNum" sz="quarter" idx="4"/>
          </p:nvPr>
        </p:nvSpPr>
        <p:spPr bwMode="black">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mn-lt"/>
              </a:defRPr>
            </a:lvl1pPr>
          </a:lstStyle>
          <a:p>
            <a:pPr>
              <a:defRPr/>
            </a:pPr>
            <a:fld id="{21BA1C9F-23F3-40E7-A164-1F46ECB9E312}" type="slidenum">
              <a:rPr lang="en-US"/>
              <a:pPr>
                <a:defRPr/>
              </a:pPr>
              <a:t>‹#›</a:t>
            </a:fld>
            <a:endParaRPr lang="en-US"/>
          </a:p>
        </p:txBody>
      </p:sp>
      <p:sp>
        <p:nvSpPr>
          <p:cNvPr id="15489" name="Rectangle 129"/>
          <p:cNvSpPr>
            <a:spLocks noGrp="1" noChangeArrowheads="1"/>
          </p:cNvSpPr>
          <p:nvPr>
            <p:ph type="body" idx="1"/>
          </p:nvPr>
        </p:nvSpPr>
        <p:spPr bwMode="black">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90" name="Rectangle 130"/>
          <p:cNvSpPr>
            <a:spLocks noGrp="1" noChangeArrowheads="1"/>
          </p:cNvSpPr>
          <p:nvPr>
            <p:ph type="title"/>
          </p:nvPr>
        </p:nvSpPr>
        <p:spPr bwMode="black">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Helvetica" pitchFamily="80"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Helvetica" pitchFamily="80"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Helvetica" pitchFamily="80"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Helvetica" pitchFamily="80"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Helvetica" pitchFamily="80"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Helvetica" pitchFamily="80"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Helvetica" pitchFamily="80"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Helvetica" pitchFamily="80" charset="0"/>
        </a:defRPr>
      </a:lvl9pPr>
    </p:titleStyle>
    <p:bodyStyle>
      <a:lvl1pPr marL="342900" indent="-342900" algn="l" rtl="0" eaLnBrk="0" fontAlgn="base" hangingPunct="0">
        <a:spcBef>
          <a:spcPct val="20000"/>
        </a:spcBef>
        <a:spcAft>
          <a:spcPct val="0"/>
        </a:spcAft>
        <a:buClr>
          <a:schemeClr val="tx2"/>
        </a:buClr>
        <a:buSzPct val="60000"/>
        <a:buFont typeface="Wingdings" pitchFamily="80"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80"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80"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80"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80"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80"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80"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8bbVFeTIIg8?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vYnfSV27vLY" TargetMode="Externa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dLAi78hluFc?feature=oembe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zerCK0lRjp8?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https://www.youtube.com/embed/oAX9b7agT9o"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https://www.youtube.com/embed/3XN2X72jrF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232767">
            <a:off x="2513734" y="1862048"/>
            <a:ext cx="7255260" cy="3046988"/>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gradFill>
                  <a:gsLst>
                    <a:gs pos="0">
                      <a:srgbClr val="FFF200"/>
                    </a:gs>
                    <a:gs pos="45000">
                      <a:srgbClr val="FF7A00"/>
                    </a:gs>
                    <a:gs pos="70000">
                      <a:srgbClr val="FF0300"/>
                    </a:gs>
                    <a:gs pos="100000">
                      <a:srgbClr val="4D0808"/>
                    </a:gs>
                  </a:gsLst>
                  <a:lin ang="5400000" scaled="0"/>
                </a:gradFill>
              </a:rPr>
              <a:t>Name That Artist!</a:t>
            </a:r>
          </a:p>
        </p:txBody>
      </p:sp>
    </p:spTree>
    <p:extLst>
      <p:ext uri="{BB962C8B-B14F-4D97-AF65-F5344CB8AC3E}">
        <p14:creationId xmlns:p14="http://schemas.microsoft.com/office/powerpoint/2010/main" val="263298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bytwerk.com/gpa/images/hitlerpaintings/hitlerart1.jpg"/>
          <p:cNvPicPr>
            <a:picLocks noChangeAspect="1" noChangeArrowheads="1"/>
          </p:cNvPicPr>
          <p:nvPr/>
        </p:nvPicPr>
        <p:blipFill>
          <a:blip r:embed="rId2" cstate="print"/>
          <a:srcRect/>
          <a:stretch>
            <a:fillRect/>
          </a:stretch>
        </p:blipFill>
        <p:spPr bwMode="auto">
          <a:xfrm>
            <a:off x="1981200" y="304800"/>
            <a:ext cx="8172450" cy="5418030"/>
          </a:xfrm>
          <a:prstGeom prst="rect">
            <a:avLst/>
          </a:prstGeom>
          <a:noFill/>
          <a:ln w="38100">
            <a:solidFill>
              <a:schemeClr val="tx1"/>
            </a:solidFill>
          </a:ln>
        </p:spPr>
      </p:pic>
      <p:sp>
        <p:nvSpPr>
          <p:cNvPr id="4" name="TextBox 3"/>
          <p:cNvSpPr txBox="1"/>
          <p:nvPr/>
        </p:nvSpPr>
        <p:spPr>
          <a:xfrm>
            <a:off x="1752600" y="5867401"/>
            <a:ext cx="8610600" cy="830997"/>
          </a:xfrm>
          <a:prstGeom prst="rect">
            <a:avLst/>
          </a:prstGeom>
          <a:noFill/>
        </p:spPr>
        <p:txBody>
          <a:bodyPr wrap="square" rtlCol="0">
            <a:spAutoFit/>
          </a:bodyPr>
          <a:lstStyle/>
          <a:p>
            <a:pPr algn="ctr"/>
            <a:r>
              <a:rPr lang="en-US" sz="4800" i="1" dirty="0" err="1">
                <a:effectLst>
                  <a:outerShdw blurRad="38100" dist="38100" dir="2700000" algn="tl">
                    <a:srgbClr val="000000">
                      <a:alpha val="43137"/>
                    </a:srgbClr>
                  </a:outerShdw>
                </a:effectLst>
              </a:rPr>
              <a:t>Ardoye</a:t>
            </a:r>
            <a:r>
              <a:rPr lang="en-US" sz="4800" i="1" dirty="0">
                <a:effectLst>
                  <a:outerShdw blurRad="38100" dist="38100" dir="2700000" algn="tl">
                    <a:srgbClr val="000000">
                      <a:alpha val="43137"/>
                    </a:srgbClr>
                  </a:outerShdw>
                </a:effectLst>
              </a:rPr>
              <a:t> in Flanders</a:t>
            </a:r>
            <a:endParaRPr lang="en-US" sz="45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703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digitaljournal.com/img/1/7/0/5/i/5/0/4/o/hitlerpainting.jpg"/>
          <p:cNvPicPr>
            <a:picLocks noChangeAspect="1" noChangeArrowheads="1"/>
          </p:cNvPicPr>
          <p:nvPr/>
        </p:nvPicPr>
        <p:blipFill>
          <a:blip r:embed="rId2" cstate="print"/>
          <a:srcRect/>
          <a:stretch>
            <a:fillRect/>
          </a:stretch>
        </p:blipFill>
        <p:spPr bwMode="auto">
          <a:xfrm>
            <a:off x="2209800" y="304800"/>
            <a:ext cx="7772400" cy="5469466"/>
          </a:xfrm>
          <a:prstGeom prst="rect">
            <a:avLst/>
          </a:prstGeom>
          <a:noFill/>
          <a:ln w="38100">
            <a:solidFill>
              <a:schemeClr val="tx1"/>
            </a:solidFill>
          </a:ln>
        </p:spPr>
      </p:pic>
      <p:sp>
        <p:nvSpPr>
          <p:cNvPr id="3" name="TextBox 2"/>
          <p:cNvSpPr txBox="1"/>
          <p:nvPr/>
        </p:nvSpPr>
        <p:spPr>
          <a:xfrm>
            <a:off x="1981200" y="5943600"/>
            <a:ext cx="8153400" cy="784830"/>
          </a:xfrm>
          <a:prstGeom prst="rect">
            <a:avLst/>
          </a:prstGeom>
          <a:noFill/>
        </p:spPr>
        <p:txBody>
          <a:bodyPr wrap="square" rtlCol="0">
            <a:spAutoFit/>
          </a:bodyPr>
          <a:lstStyle/>
          <a:p>
            <a:pPr algn="ctr"/>
            <a:r>
              <a:rPr lang="en-US" sz="4500" i="1" dirty="0">
                <a:effectLst>
                  <a:outerShdw blurRad="38100" dist="38100" dir="2700000" algn="tl">
                    <a:srgbClr val="000000">
                      <a:alpha val="43137"/>
                    </a:srgbClr>
                  </a:outerShdw>
                </a:effectLst>
              </a:rPr>
              <a:t>Thought-flow</a:t>
            </a:r>
          </a:p>
        </p:txBody>
      </p:sp>
    </p:spTree>
    <p:extLst>
      <p:ext uri="{BB962C8B-B14F-4D97-AF65-F5344CB8AC3E}">
        <p14:creationId xmlns:p14="http://schemas.microsoft.com/office/powerpoint/2010/main" val="418122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232767">
            <a:off x="2513734" y="1862048"/>
            <a:ext cx="7255260"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gradFill>
                  <a:gsLst>
                    <a:gs pos="0">
                      <a:srgbClr val="FFF200"/>
                    </a:gs>
                    <a:gs pos="45000">
                      <a:srgbClr val="FF7A00"/>
                    </a:gs>
                    <a:gs pos="70000">
                      <a:srgbClr val="FF0300"/>
                    </a:gs>
                    <a:gs pos="100000">
                      <a:srgbClr val="4D0808"/>
                    </a:gs>
                  </a:gsLst>
                  <a:lin ang="5400000" scaled="0"/>
                </a:gradFill>
                <a:effectLst>
                  <a:outerShdw blurRad="76200" dist="50800" dir="5400000" algn="tl" rotWithShape="0">
                    <a:srgbClr val="000000">
                      <a:alpha val="65000"/>
                    </a:srgbClr>
                  </a:outerShdw>
                </a:effectLst>
              </a:rPr>
              <a:t>Name That Artist!</a:t>
            </a:r>
          </a:p>
        </p:txBody>
      </p:sp>
    </p:spTree>
    <p:extLst>
      <p:ext uri="{BB962C8B-B14F-4D97-AF65-F5344CB8AC3E}">
        <p14:creationId xmlns:p14="http://schemas.microsoft.com/office/powerpoint/2010/main" val="117166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elistmania.com/images/articles/147/Original/Adolf_Hitler.jpg"/>
          <p:cNvPicPr>
            <a:picLocks noChangeAspect="1" noChangeArrowheads="1"/>
          </p:cNvPicPr>
          <p:nvPr/>
        </p:nvPicPr>
        <p:blipFill>
          <a:blip r:embed="rId2" cstate="print"/>
          <a:srcRect/>
          <a:stretch>
            <a:fillRect/>
          </a:stretch>
        </p:blipFill>
        <p:spPr bwMode="auto">
          <a:xfrm>
            <a:off x="3657600" y="609601"/>
            <a:ext cx="4762500" cy="5514975"/>
          </a:xfrm>
          <a:prstGeom prst="rect">
            <a:avLst/>
          </a:prstGeom>
          <a:noFill/>
          <a:ln w="38100">
            <a:solidFill>
              <a:schemeClr val="tx1"/>
            </a:solidFill>
          </a:ln>
        </p:spPr>
      </p:pic>
    </p:spTree>
    <p:extLst>
      <p:ext uri="{BB962C8B-B14F-4D97-AF65-F5344CB8AC3E}">
        <p14:creationId xmlns:p14="http://schemas.microsoft.com/office/powerpoint/2010/main" val="408680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9985" y="152400"/>
            <a:ext cx="70266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do you go from…</a:t>
            </a:r>
          </a:p>
        </p:txBody>
      </p:sp>
      <p:sp>
        <p:nvSpPr>
          <p:cNvPr id="4" name="Rectangle 3"/>
          <p:cNvSpPr/>
          <p:nvPr/>
        </p:nvSpPr>
        <p:spPr>
          <a:xfrm>
            <a:off x="2930078" y="1524000"/>
            <a:ext cx="607730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This       to       this?</a:t>
            </a:r>
          </a:p>
        </p:txBody>
      </p:sp>
      <p:pic>
        <p:nvPicPr>
          <p:cNvPr id="26626" name="Picture 2" descr="http://www.ushmm.org/museum/exhibit/focus/maps/images/encyclopedia.jpg"/>
          <p:cNvPicPr>
            <a:picLocks noChangeAspect="1" noChangeArrowheads="1"/>
          </p:cNvPicPr>
          <p:nvPr/>
        </p:nvPicPr>
        <p:blipFill>
          <a:blip r:embed="rId2" cstate="print"/>
          <a:srcRect/>
          <a:stretch>
            <a:fillRect/>
          </a:stretch>
        </p:blipFill>
        <p:spPr bwMode="auto">
          <a:xfrm>
            <a:off x="6172201" y="2590800"/>
            <a:ext cx="4175565" cy="2971800"/>
          </a:xfrm>
          <a:prstGeom prst="rect">
            <a:avLst/>
          </a:prstGeom>
          <a:noFill/>
        </p:spPr>
      </p:pic>
      <p:pic>
        <p:nvPicPr>
          <p:cNvPr id="6" name="Picture 2" descr="http://www.nobeliefs.com/gifts/HitlerPainting.gif"/>
          <p:cNvPicPr>
            <a:picLocks noChangeAspect="1" noChangeArrowheads="1"/>
          </p:cNvPicPr>
          <p:nvPr/>
        </p:nvPicPr>
        <p:blipFill>
          <a:blip r:embed="rId3" cstate="print"/>
          <a:srcRect/>
          <a:stretch>
            <a:fillRect/>
          </a:stretch>
        </p:blipFill>
        <p:spPr bwMode="auto">
          <a:xfrm>
            <a:off x="1905001" y="2667000"/>
            <a:ext cx="3772013" cy="2799930"/>
          </a:xfrm>
          <a:prstGeom prst="rect">
            <a:avLst/>
          </a:prstGeom>
          <a:noFill/>
          <a:ln w="38100">
            <a:solidFill>
              <a:schemeClr val="tx1"/>
            </a:solidFill>
          </a:ln>
        </p:spPr>
      </p:pic>
    </p:spTree>
    <p:extLst>
      <p:ext uri="{BB962C8B-B14F-4D97-AF65-F5344CB8AC3E}">
        <p14:creationId xmlns:p14="http://schemas.microsoft.com/office/powerpoint/2010/main" val="375315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1139825"/>
          </a:xfrm>
        </p:spPr>
        <p:txBody>
          <a:bodyPr/>
          <a:lstStyle/>
          <a:p>
            <a:pPr eaLnBrk="1" hangingPunct="1">
              <a:defRPr/>
            </a:pPr>
            <a:r>
              <a:rPr lang="en-US" dirty="0"/>
              <a:t>Monsters</a:t>
            </a:r>
          </a:p>
        </p:txBody>
      </p:sp>
      <p:sp>
        <p:nvSpPr>
          <p:cNvPr id="4100" name="TextBox 4"/>
          <p:cNvSpPr txBox="1">
            <a:spLocks noChangeArrowheads="1"/>
          </p:cNvSpPr>
          <p:nvPr/>
        </p:nvSpPr>
        <p:spPr bwMode="auto">
          <a:xfrm>
            <a:off x="152400" y="1066801"/>
            <a:ext cx="11963400" cy="3477875"/>
          </a:xfrm>
          <a:prstGeom prst="rect">
            <a:avLst/>
          </a:prstGeom>
          <a:noFill/>
          <a:ln w="9525">
            <a:noFill/>
            <a:miter lim="800000"/>
            <a:headEnd/>
            <a:tailEnd/>
          </a:ln>
        </p:spPr>
        <p:txBody>
          <a:bodyPr wrap="square">
            <a:spAutoFit/>
          </a:bodyPr>
          <a:lstStyle/>
          <a:p>
            <a:r>
              <a:rPr lang="en-US" sz="4000" dirty="0">
                <a:latin typeface="Arial Narrow" pitchFamily="34" charset="0"/>
              </a:rPr>
              <a:t>Monsters exist, but they are too few in number to be truly dangerous.  More dangerous are the common men, the functionaries ready to believe and to act without asking questions.</a:t>
            </a:r>
          </a:p>
          <a:p>
            <a:endParaRPr lang="en-US" sz="3000" dirty="0">
              <a:latin typeface="Arial Narrow" pitchFamily="34" charset="0"/>
            </a:endParaRPr>
          </a:p>
          <a:p>
            <a:r>
              <a:rPr lang="en-US" sz="3000" dirty="0">
                <a:latin typeface="Arial Narrow" pitchFamily="34" charset="0"/>
              </a:rPr>
              <a:t>- Primo Levi, Jewish-Italian chemist and Holocaust survivor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7414"/>
            <a:ext cx="10972800" cy="5589587"/>
          </a:xfrm>
        </p:spPr>
        <p:txBody>
          <a:bodyPr/>
          <a:lstStyle/>
          <a:p>
            <a:pPr algn="l" eaLnBrk="1" hangingPunct="1">
              <a:defRPr/>
            </a:pPr>
            <a:r>
              <a:rPr lang="en-US" sz="4000" dirty="0"/>
              <a:t>-- What is your view of the world? (postmodern or modern)</a:t>
            </a:r>
            <a:br>
              <a:rPr lang="en-US" sz="4000" dirty="0"/>
            </a:br>
            <a:r>
              <a:rPr lang="en-US" sz="4000" dirty="0"/>
              <a:t>-- Is there such a thing as absolute good?</a:t>
            </a:r>
            <a:br>
              <a:rPr lang="en-US" sz="4000" dirty="0"/>
            </a:br>
            <a:r>
              <a:rPr lang="en-US" sz="4000" dirty="0"/>
              <a:t>-- Is there such a thing as absolute evil?</a:t>
            </a:r>
            <a:br>
              <a:rPr lang="en-US" sz="4000" dirty="0"/>
            </a:br>
            <a:r>
              <a:rPr lang="en-US" sz="4000" dirty="0"/>
              <a:t>-- Who should decide what is good and what is bad?</a:t>
            </a:r>
            <a:endParaRPr lang="en-US" sz="4000" u="sng" dirty="0"/>
          </a:p>
        </p:txBody>
      </p:sp>
      <p:sp>
        <p:nvSpPr>
          <p:cNvPr id="24579" name="TextBox 4"/>
          <p:cNvSpPr txBox="1">
            <a:spLocks noChangeArrowheads="1"/>
          </p:cNvSpPr>
          <p:nvPr/>
        </p:nvSpPr>
        <p:spPr bwMode="auto">
          <a:xfrm>
            <a:off x="685800" y="762000"/>
            <a:ext cx="10896600" cy="784830"/>
          </a:xfrm>
          <a:prstGeom prst="rect">
            <a:avLst/>
          </a:prstGeom>
          <a:noFill/>
          <a:ln w="9525">
            <a:noFill/>
            <a:miter lim="800000"/>
            <a:headEnd/>
            <a:tailEnd/>
          </a:ln>
        </p:spPr>
        <p:txBody>
          <a:bodyPr wrap="square">
            <a:spAutoFit/>
          </a:bodyPr>
          <a:lstStyle/>
          <a:p>
            <a:r>
              <a:rPr lang="en-US" sz="4500" dirty="0">
                <a:latin typeface="Tahoma" pitchFamily="34" charset="0"/>
                <a:cs typeface="Tahoma" pitchFamily="34" charset="0"/>
              </a:rPr>
              <a:t>Get into pairs and discuss the following…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B284-DC01-427F-9294-A643F7B49AE4}"/>
              </a:ext>
            </a:extLst>
          </p:cNvPr>
          <p:cNvSpPr>
            <a:spLocks noGrp="1"/>
          </p:cNvSpPr>
          <p:nvPr>
            <p:ph type="title"/>
          </p:nvPr>
        </p:nvSpPr>
        <p:spPr/>
        <p:txBody>
          <a:bodyPr/>
          <a:lstStyle/>
          <a:p>
            <a:r>
              <a:rPr lang="en-US" dirty="0"/>
              <a:t>Milgram Obedience Study- 1961</a:t>
            </a:r>
          </a:p>
        </p:txBody>
      </p:sp>
      <p:pic>
        <p:nvPicPr>
          <p:cNvPr id="4" name="Online Media 3" title="The Dark side of Science: The Milgram Experiment (1963) (Short Documentary)">
            <a:hlinkClick r:id="" action="ppaction://media"/>
            <a:extLst>
              <a:ext uri="{FF2B5EF4-FFF2-40B4-BE49-F238E27FC236}">
                <a16:creationId xmlns:a16="http://schemas.microsoft.com/office/drawing/2014/main" id="{85FDC47D-2EB5-40AD-86EB-F12A43E72139}"/>
              </a:ext>
            </a:extLst>
          </p:cNvPr>
          <p:cNvPicPr>
            <a:picLocks noRot="1" noChangeAspect="1"/>
          </p:cNvPicPr>
          <p:nvPr>
            <a:videoFile r:link="rId1"/>
          </p:nvPr>
        </p:nvPicPr>
        <p:blipFill>
          <a:blip r:embed="rId3"/>
          <a:stretch>
            <a:fillRect/>
          </a:stretch>
        </p:blipFill>
        <p:spPr>
          <a:xfrm>
            <a:off x="1675633" y="1449812"/>
            <a:ext cx="8840735" cy="4995015"/>
          </a:xfrm>
          <a:prstGeom prst="rect">
            <a:avLst/>
          </a:prstGeom>
        </p:spPr>
      </p:pic>
    </p:spTree>
    <p:extLst>
      <p:ext uri="{BB962C8B-B14F-4D97-AF65-F5344CB8AC3E}">
        <p14:creationId xmlns:p14="http://schemas.microsoft.com/office/powerpoint/2010/main" val="1420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0"/>
            <a:ext cx="9144000" cy="1066800"/>
          </a:xfrm>
        </p:spPr>
        <p:txBody>
          <a:bodyPr/>
          <a:lstStyle/>
          <a:p>
            <a:pPr eaLnBrk="1" hangingPunct="1">
              <a:defRPr/>
            </a:pPr>
            <a:r>
              <a:rPr lang="en-US" sz="7200" dirty="0">
                <a:latin typeface="Feast of Flesh BB" pitchFamily="34" charset="0"/>
              </a:rPr>
              <a:t>Lord of the Flies </a:t>
            </a:r>
          </a:p>
        </p:txBody>
      </p:sp>
      <p:sp>
        <p:nvSpPr>
          <p:cNvPr id="2051" name="Rectangle 3"/>
          <p:cNvSpPr>
            <a:spLocks noGrp="1" noChangeArrowheads="1"/>
          </p:cNvSpPr>
          <p:nvPr>
            <p:ph type="subTitle" idx="1"/>
          </p:nvPr>
        </p:nvSpPr>
        <p:spPr>
          <a:xfrm>
            <a:off x="1524000" y="5486400"/>
            <a:ext cx="9144000" cy="1143000"/>
          </a:xfrm>
        </p:spPr>
        <p:txBody>
          <a:bodyPr/>
          <a:lstStyle/>
          <a:p>
            <a:pPr eaLnBrk="1" hangingPunct="1">
              <a:defRPr/>
            </a:pPr>
            <a:r>
              <a:rPr lang="en-US" dirty="0"/>
              <a:t>William Golding</a:t>
            </a:r>
          </a:p>
          <a:p>
            <a:pPr eaLnBrk="1" hangingPunct="1">
              <a:defRPr/>
            </a:pPr>
            <a:r>
              <a:rPr lang="en-US" dirty="0"/>
              <a:t>1911- 1993</a:t>
            </a:r>
          </a:p>
        </p:txBody>
      </p:sp>
      <p:pic>
        <p:nvPicPr>
          <p:cNvPr id="69634" name="Picture 2" descr="http://www.lordalford.com/lotf/book13.jpg"/>
          <p:cNvPicPr>
            <a:picLocks noChangeAspect="1" noChangeArrowheads="1"/>
          </p:cNvPicPr>
          <p:nvPr/>
        </p:nvPicPr>
        <p:blipFill>
          <a:blip r:embed="rId3" cstate="print"/>
          <a:srcRect/>
          <a:stretch>
            <a:fillRect/>
          </a:stretch>
        </p:blipFill>
        <p:spPr bwMode="auto">
          <a:xfrm>
            <a:off x="4772026" y="1295400"/>
            <a:ext cx="2619375" cy="4038600"/>
          </a:xfrm>
          <a:prstGeom prst="rect">
            <a:avLst/>
          </a:prstGeom>
          <a:noFill/>
          <a:ln w="38100">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1139825"/>
          </a:xfrm>
        </p:spPr>
        <p:txBody>
          <a:bodyPr/>
          <a:lstStyle/>
          <a:p>
            <a:pPr eaLnBrk="1" hangingPunct="1">
              <a:defRPr/>
            </a:pPr>
            <a:r>
              <a:rPr lang="en-US" dirty="0"/>
              <a:t>Post-modernism</a:t>
            </a:r>
          </a:p>
        </p:txBody>
      </p:sp>
      <p:pic>
        <p:nvPicPr>
          <p:cNvPr id="4099" name="Content Placeholder 3" descr="postmodernism-sbcimpactnet.jpg"/>
          <p:cNvPicPr>
            <a:picLocks noGrp="1" noChangeAspect="1"/>
          </p:cNvPicPr>
          <p:nvPr>
            <p:ph idx="1"/>
          </p:nvPr>
        </p:nvPicPr>
        <p:blipFill>
          <a:blip r:embed="rId2" cstate="print"/>
          <a:srcRect/>
          <a:stretch>
            <a:fillRect/>
          </a:stretch>
        </p:blipFill>
        <p:spPr>
          <a:xfrm>
            <a:off x="457200" y="1752600"/>
            <a:ext cx="4762500" cy="3810000"/>
          </a:xfrm>
        </p:spPr>
      </p:pic>
      <p:sp>
        <p:nvSpPr>
          <p:cNvPr id="4100" name="TextBox 4"/>
          <p:cNvSpPr txBox="1">
            <a:spLocks noChangeArrowheads="1"/>
          </p:cNvSpPr>
          <p:nvPr/>
        </p:nvSpPr>
        <p:spPr bwMode="auto">
          <a:xfrm>
            <a:off x="5410200" y="1066801"/>
            <a:ext cx="6477000" cy="5016758"/>
          </a:xfrm>
          <a:prstGeom prst="rect">
            <a:avLst/>
          </a:prstGeom>
          <a:noFill/>
          <a:ln w="9525">
            <a:noFill/>
            <a:miter lim="800000"/>
            <a:headEnd/>
            <a:tailEnd/>
          </a:ln>
        </p:spPr>
        <p:txBody>
          <a:bodyPr wrap="square">
            <a:spAutoFit/>
          </a:bodyPr>
          <a:lstStyle/>
          <a:p>
            <a:r>
              <a:rPr lang="en-US" sz="4000" dirty="0">
                <a:latin typeface="Arial Narrow" pitchFamily="34" charset="0"/>
              </a:rPr>
              <a:t>Postmodernism is a </a:t>
            </a:r>
            <a:r>
              <a:rPr lang="en-US" sz="4000" u="sng" dirty="0">
                <a:latin typeface="Arial Narrow" pitchFamily="34" charset="0"/>
              </a:rPr>
              <a:t>paradigm</a:t>
            </a:r>
            <a:r>
              <a:rPr lang="en-US" sz="4000" dirty="0">
                <a:latin typeface="Arial Narrow" pitchFamily="34" charset="0"/>
              </a:rPr>
              <a:t> through which one can interpret events and actions, as well as works of art, music, and literature.  It’s like a set of night- vision goggles that lets you see things that others cannot see.  It’s a way of looking at the world.</a:t>
            </a:r>
          </a:p>
        </p:txBody>
      </p:sp>
    </p:spTree>
    <p:extLst>
      <p:ext uri="{BB962C8B-B14F-4D97-AF65-F5344CB8AC3E}">
        <p14:creationId xmlns:p14="http://schemas.microsoft.com/office/powerpoint/2010/main" val="329552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w2shots.com/gallery/d/3460-1/HISTORY+-+WWII+-+PAINTING+by+Adolf+Hitler+-+Flower+painting+AH-ww2shots-people.jpg"/>
          <p:cNvPicPr>
            <a:picLocks noChangeAspect="1" noChangeArrowheads="1"/>
          </p:cNvPicPr>
          <p:nvPr/>
        </p:nvPicPr>
        <p:blipFill>
          <a:blip r:embed="rId2" cstate="print"/>
          <a:srcRect b="5344"/>
          <a:stretch>
            <a:fillRect/>
          </a:stretch>
        </p:blipFill>
        <p:spPr bwMode="auto">
          <a:xfrm>
            <a:off x="3810000" y="228600"/>
            <a:ext cx="4783992" cy="6324600"/>
          </a:xfrm>
          <a:prstGeom prst="rect">
            <a:avLst/>
          </a:prstGeom>
          <a:noFill/>
          <a:ln w="38100">
            <a:solidFill>
              <a:schemeClr val="tx1"/>
            </a:solidFill>
          </a:ln>
        </p:spPr>
      </p:pic>
    </p:spTree>
    <p:extLst>
      <p:ext uri="{BB962C8B-B14F-4D97-AF65-F5344CB8AC3E}">
        <p14:creationId xmlns:p14="http://schemas.microsoft.com/office/powerpoint/2010/main" val="248468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Post-modernism</a:t>
            </a:r>
          </a:p>
        </p:txBody>
      </p:sp>
      <p:pic>
        <p:nvPicPr>
          <p:cNvPr id="2050" name="Picture 2" descr="http://www.saltyrunning.com/wp-content/uploads/2012/07/large-rose-colored-glasses-on-beach.jpg"/>
          <p:cNvPicPr>
            <a:picLocks noChangeAspect="1" noChangeArrowheads="1"/>
          </p:cNvPicPr>
          <p:nvPr/>
        </p:nvPicPr>
        <p:blipFill>
          <a:blip r:embed="rId2" cstate="print"/>
          <a:srcRect/>
          <a:stretch>
            <a:fillRect/>
          </a:stretch>
        </p:blipFill>
        <p:spPr bwMode="auto">
          <a:xfrm>
            <a:off x="2400300" y="1412290"/>
            <a:ext cx="7581900" cy="5064710"/>
          </a:xfrm>
          <a:prstGeom prst="rect">
            <a:avLst/>
          </a:prstGeom>
          <a:noFill/>
          <a:ln w="57150">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838199"/>
          </a:xfrm>
        </p:spPr>
        <p:txBody>
          <a:bodyPr/>
          <a:lstStyle/>
          <a:p>
            <a:pPr eaLnBrk="1" hangingPunct="1">
              <a:defRPr/>
            </a:pPr>
            <a:r>
              <a:rPr lang="en-US" dirty="0"/>
              <a:t>Post-modernism</a:t>
            </a:r>
          </a:p>
        </p:txBody>
      </p:sp>
      <p:sp>
        <p:nvSpPr>
          <p:cNvPr id="5123" name="TextBox 4"/>
          <p:cNvSpPr txBox="1">
            <a:spLocks noChangeArrowheads="1"/>
          </p:cNvSpPr>
          <p:nvPr/>
        </p:nvSpPr>
        <p:spPr bwMode="auto">
          <a:xfrm>
            <a:off x="152400" y="685800"/>
            <a:ext cx="11887200" cy="6247864"/>
          </a:xfrm>
          <a:prstGeom prst="rect">
            <a:avLst/>
          </a:prstGeom>
          <a:noFill/>
          <a:ln w="9525">
            <a:noFill/>
            <a:miter lim="800000"/>
            <a:headEnd/>
            <a:tailEnd/>
          </a:ln>
        </p:spPr>
        <p:txBody>
          <a:bodyPr wrap="square">
            <a:spAutoFit/>
          </a:bodyPr>
          <a:lstStyle/>
          <a:p>
            <a:r>
              <a:rPr lang="en-US" sz="4000" dirty="0">
                <a:latin typeface="Arial Narrow" pitchFamily="34" charset="0"/>
              </a:rPr>
              <a:t>Postmodernists believe that </a:t>
            </a:r>
            <a:r>
              <a:rPr lang="en-US" sz="4000" u="sng" dirty="0">
                <a:latin typeface="Arial Narrow" pitchFamily="34" charset="0"/>
              </a:rPr>
              <a:t>there is no absolute truth</a:t>
            </a:r>
            <a:r>
              <a:rPr lang="en-US" sz="4000" dirty="0">
                <a:latin typeface="Arial Narrow" pitchFamily="34" charset="0"/>
              </a:rPr>
              <a:t>.  What is true for one person may not be true for another, and what we, as a society, have held to be true for a long time, could turn out to have been a figment of our imagination the entire time.</a:t>
            </a:r>
          </a:p>
          <a:p>
            <a:endParaRPr lang="en-US" sz="4000" dirty="0">
              <a:latin typeface="Arial Narrow" pitchFamily="34" charset="0"/>
            </a:endParaRPr>
          </a:p>
          <a:p>
            <a:r>
              <a:rPr lang="en-US" sz="4000" dirty="0">
                <a:latin typeface="Arial Narrow" pitchFamily="34" charset="0"/>
              </a:rPr>
              <a:t>Postmodernist thought is very </a:t>
            </a:r>
            <a:r>
              <a:rPr lang="en-US" sz="4000" u="sng" dirty="0">
                <a:latin typeface="Arial Narrow" pitchFamily="34" charset="0"/>
              </a:rPr>
              <a:t>egocentric</a:t>
            </a:r>
            <a:r>
              <a:rPr lang="en-US" sz="4000" dirty="0">
                <a:latin typeface="Arial Narrow" pitchFamily="34" charset="0"/>
              </a:rPr>
              <a:t>.  Sight is turned inside the self for truth, rather than to an objective outside.</a:t>
            </a:r>
          </a:p>
          <a:p>
            <a:endParaRPr lang="en-US" sz="4000" dirty="0">
              <a:latin typeface="Arial Narrow" pitchFamily="34" charset="0"/>
            </a:endParaRPr>
          </a:p>
          <a:p>
            <a:r>
              <a:rPr lang="en-US" sz="4000" dirty="0">
                <a:latin typeface="Arial Narrow" pitchFamily="34" charset="0"/>
              </a:rPr>
              <a:t>i.e. “Truth is relative.” / “My truth might be different than your truth.”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Post-modernism</a:t>
            </a:r>
          </a:p>
        </p:txBody>
      </p:sp>
      <p:sp>
        <p:nvSpPr>
          <p:cNvPr id="6147" name="TextBox 4"/>
          <p:cNvSpPr txBox="1">
            <a:spLocks noChangeArrowheads="1"/>
          </p:cNvSpPr>
          <p:nvPr/>
        </p:nvSpPr>
        <p:spPr bwMode="auto">
          <a:xfrm>
            <a:off x="2209800" y="1295401"/>
            <a:ext cx="7848600" cy="3324225"/>
          </a:xfrm>
          <a:prstGeom prst="rect">
            <a:avLst/>
          </a:prstGeom>
          <a:noFill/>
          <a:ln w="9525">
            <a:noFill/>
            <a:miter lim="800000"/>
            <a:headEnd/>
            <a:tailEnd/>
          </a:ln>
        </p:spPr>
        <p:txBody>
          <a:bodyPr wrap="square">
            <a:spAutoFit/>
          </a:bodyPr>
          <a:lstStyle/>
          <a:p>
            <a:r>
              <a:rPr lang="en-US" sz="3000" dirty="0">
                <a:latin typeface="Arial Narrow" pitchFamily="34" charset="0"/>
              </a:rPr>
              <a:t>The key words to describe post-modernism are…</a:t>
            </a:r>
          </a:p>
          <a:p>
            <a:endParaRPr lang="en-US" sz="3000" dirty="0">
              <a:latin typeface="Arial Narrow" pitchFamily="34" charset="0"/>
            </a:endParaRPr>
          </a:p>
          <a:p>
            <a:r>
              <a:rPr lang="en-US" sz="3000" dirty="0">
                <a:latin typeface="Arial Narrow" pitchFamily="34" charset="0"/>
              </a:rPr>
              <a:t>-- Subjectivity (opposite: </a:t>
            </a:r>
            <a:r>
              <a:rPr lang="en-US" sz="3000" u="sng" dirty="0">
                <a:latin typeface="Arial Narrow" pitchFamily="34" charset="0"/>
              </a:rPr>
              <a:t>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Individual (opposite: </a:t>
            </a:r>
            <a:r>
              <a:rPr lang="en-US" sz="3000" u="sng" dirty="0">
                <a:latin typeface="Arial Narrow" pitchFamily="34" charset="0"/>
              </a:rPr>
              <a:t>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Disillusioned (opposite: </a:t>
            </a:r>
            <a:r>
              <a:rPr lang="en-US" sz="3000" u="sng" dirty="0">
                <a:latin typeface="Arial Narrow" pitchFamily="34" charset="0"/>
              </a:rPr>
              <a:t>					</a:t>
            </a:r>
            <a:r>
              <a:rPr lang="en-US" sz="3000" dirty="0">
                <a:latin typeface="Arial Narrow" pitchFamily="34" charset="0"/>
              </a:rPr>
              <a:t>)</a:t>
            </a:r>
          </a:p>
        </p:txBody>
      </p:sp>
      <p:sp>
        <p:nvSpPr>
          <p:cNvPr id="6148" name="TextBox 5"/>
          <p:cNvSpPr txBox="1">
            <a:spLocks noChangeArrowheads="1"/>
          </p:cNvSpPr>
          <p:nvPr/>
        </p:nvSpPr>
        <p:spPr bwMode="auto">
          <a:xfrm>
            <a:off x="2209800" y="5181600"/>
            <a:ext cx="7848600" cy="1016000"/>
          </a:xfrm>
          <a:prstGeom prst="rect">
            <a:avLst/>
          </a:prstGeom>
          <a:noFill/>
          <a:ln w="9525">
            <a:noFill/>
            <a:miter lim="800000"/>
            <a:headEnd/>
            <a:tailEnd/>
          </a:ln>
        </p:spPr>
        <p:txBody>
          <a:bodyPr>
            <a:spAutoFit/>
          </a:bodyPr>
          <a:lstStyle/>
          <a:p>
            <a:r>
              <a:rPr lang="en-US" sz="3000" dirty="0">
                <a:latin typeface="Arial Narrow" pitchFamily="34" charset="0"/>
              </a:rPr>
              <a:t>With postmodernism, the impossible becomes possible but not in a good way.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Post-modernism</a:t>
            </a:r>
          </a:p>
        </p:txBody>
      </p:sp>
      <p:sp>
        <p:nvSpPr>
          <p:cNvPr id="6147" name="TextBox 4"/>
          <p:cNvSpPr txBox="1">
            <a:spLocks noChangeArrowheads="1"/>
          </p:cNvSpPr>
          <p:nvPr/>
        </p:nvSpPr>
        <p:spPr bwMode="auto">
          <a:xfrm>
            <a:off x="2209800" y="1295401"/>
            <a:ext cx="7848600" cy="3323987"/>
          </a:xfrm>
          <a:prstGeom prst="rect">
            <a:avLst/>
          </a:prstGeom>
          <a:noFill/>
          <a:ln w="9525">
            <a:noFill/>
            <a:miter lim="800000"/>
            <a:headEnd/>
            <a:tailEnd/>
          </a:ln>
        </p:spPr>
        <p:txBody>
          <a:bodyPr>
            <a:spAutoFit/>
          </a:bodyPr>
          <a:lstStyle/>
          <a:p>
            <a:r>
              <a:rPr lang="en-US" sz="3000" dirty="0">
                <a:latin typeface="Arial Narrow" pitchFamily="34" charset="0"/>
              </a:rPr>
              <a:t>The key words to describe post-modernism are…</a:t>
            </a:r>
          </a:p>
          <a:p>
            <a:endParaRPr lang="en-US" sz="3000" dirty="0">
              <a:latin typeface="Arial Narrow" pitchFamily="34" charset="0"/>
            </a:endParaRPr>
          </a:p>
          <a:p>
            <a:r>
              <a:rPr lang="en-US" sz="3000" dirty="0">
                <a:latin typeface="Arial Narrow" pitchFamily="34" charset="0"/>
              </a:rPr>
              <a:t>-- Subjectivity (opposite: </a:t>
            </a:r>
            <a:r>
              <a:rPr lang="en-US" sz="3000" u="sng" dirty="0">
                <a:latin typeface="Arial Narrow" pitchFamily="34" charset="0"/>
              </a:rPr>
              <a:t>	Objectivity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Individual (opposite: </a:t>
            </a:r>
            <a:r>
              <a:rPr lang="en-US" sz="3000" u="sng" dirty="0">
                <a:latin typeface="Arial Narrow" pitchFamily="34" charset="0"/>
              </a:rPr>
              <a:t>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Disillusioned (opposite: </a:t>
            </a:r>
            <a:r>
              <a:rPr lang="en-US" sz="3000" u="sng" dirty="0">
                <a:latin typeface="Arial Narrow" pitchFamily="34" charset="0"/>
              </a:rPr>
              <a:t>					</a:t>
            </a:r>
            <a:r>
              <a:rPr lang="en-US" sz="3000" dirty="0">
                <a:latin typeface="Arial Narrow" pitchFamily="34" charset="0"/>
              </a:rPr>
              <a:t>)</a:t>
            </a:r>
          </a:p>
        </p:txBody>
      </p:sp>
      <p:sp>
        <p:nvSpPr>
          <p:cNvPr id="6148" name="TextBox 5"/>
          <p:cNvSpPr txBox="1">
            <a:spLocks noChangeArrowheads="1"/>
          </p:cNvSpPr>
          <p:nvPr/>
        </p:nvSpPr>
        <p:spPr bwMode="auto">
          <a:xfrm>
            <a:off x="2209800" y="5181600"/>
            <a:ext cx="7848600" cy="1016000"/>
          </a:xfrm>
          <a:prstGeom prst="rect">
            <a:avLst/>
          </a:prstGeom>
          <a:noFill/>
          <a:ln w="9525">
            <a:noFill/>
            <a:miter lim="800000"/>
            <a:headEnd/>
            <a:tailEnd/>
          </a:ln>
        </p:spPr>
        <p:txBody>
          <a:bodyPr>
            <a:spAutoFit/>
          </a:bodyPr>
          <a:lstStyle/>
          <a:p>
            <a:r>
              <a:rPr lang="en-US" sz="3000" dirty="0">
                <a:latin typeface="Arial Narrow" pitchFamily="34" charset="0"/>
              </a:rPr>
              <a:t>With postmodernism, the impossible becomes possible but not in a good way.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Post-modernism</a:t>
            </a:r>
          </a:p>
        </p:txBody>
      </p:sp>
      <p:sp>
        <p:nvSpPr>
          <p:cNvPr id="6147" name="TextBox 4"/>
          <p:cNvSpPr txBox="1">
            <a:spLocks noChangeArrowheads="1"/>
          </p:cNvSpPr>
          <p:nvPr/>
        </p:nvSpPr>
        <p:spPr bwMode="auto">
          <a:xfrm>
            <a:off x="2209800" y="1295401"/>
            <a:ext cx="7848600" cy="3323987"/>
          </a:xfrm>
          <a:prstGeom prst="rect">
            <a:avLst/>
          </a:prstGeom>
          <a:noFill/>
          <a:ln w="9525">
            <a:noFill/>
            <a:miter lim="800000"/>
            <a:headEnd/>
            <a:tailEnd/>
          </a:ln>
        </p:spPr>
        <p:txBody>
          <a:bodyPr>
            <a:spAutoFit/>
          </a:bodyPr>
          <a:lstStyle/>
          <a:p>
            <a:r>
              <a:rPr lang="en-US" sz="3000" dirty="0">
                <a:latin typeface="Arial Narrow" pitchFamily="34" charset="0"/>
              </a:rPr>
              <a:t>The key words to describe post-modernism are…</a:t>
            </a:r>
          </a:p>
          <a:p>
            <a:endParaRPr lang="en-US" sz="3000" dirty="0">
              <a:latin typeface="Arial Narrow" pitchFamily="34" charset="0"/>
            </a:endParaRPr>
          </a:p>
          <a:p>
            <a:r>
              <a:rPr lang="en-US" sz="3000" dirty="0">
                <a:latin typeface="Arial Narrow" pitchFamily="34" charset="0"/>
              </a:rPr>
              <a:t>-- Subjectivity (opposite: </a:t>
            </a:r>
            <a:r>
              <a:rPr lang="en-US" sz="3000" u="sng" dirty="0">
                <a:latin typeface="Arial Narrow" pitchFamily="34" charset="0"/>
              </a:rPr>
              <a:t>	Objectivity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Individual (opposite: </a:t>
            </a:r>
            <a:r>
              <a:rPr lang="en-US" sz="3000" u="sng" dirty="0">
                <a:latin typeface="Arial Narrow" pitchFamily="34" charset="0"/>
              </a:rPr>
              <a:t>	social </a:t>
            </a:r>
            <a:r>
              <a:rPr lang="en-US" sz="3000" u="sng" dirty="0" err="1">
                <a:latin typeface="Arial Narrow" pitchFamily="34" charset="0"/>
              </a:rPr>
              <a:t>morés</a:t>
            </a:r>
            <a:r>
              <a:rPr lang="en-US" sz="3000" u="sng" dirty="0">
                <a:latin typeface="Arial Narrow" pitchFamily="34" charset="0"/>
              </a:rPr>
              <a:t>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Disillusioned (opposite: </a:t>
            </a:r>
            <a:r>
              <a:rPr lang="en-US" sz="3000" u="sng" dirty="0">
                <a:latin typeface="Arial Narrow" pitchFamily="34" charset="0"/>
              </a:rPr>
              <a:t>					</a:t>
            </a:r>
            <a:r>
              <a:rPr lang="en-US" sz="3000" dirty="0">
                <a:latin typeface="Arial Narrow" pitchFamily="34" charset="0"/>
              </a:rPr>
              <a:t>)</a:t>
            </a:r>
          </a:p>
        </p:txBody>
      </p:sp>
      <p:sp>
        <p:nvSpPr>
          <p:cNvPr id="6148" name="TextBox 5"/>
          <p:cNvSpPr txBox="1">
            <a:spLocks noChangeArrowheads="1"/>
          </p:cNvSpPr>
          <p:nvPr/>
        </p:nvSpPr>
        <p:spPr bwMode="auto">
          <a:xfrm>
            <a:off x="2209800" y="5181600"/>
            <a:ext cx="7848600" cy="1016000"/>
          </a:xfrm>
          <a:prstGeom prst="rect">
            <a:avLst/>
          </a:prstGeom>
          <a:noFill/>
          <a:ln w="9525">
            <a:noFill/>
            <a:miter lim="800000"/>
            <a:headEnd/>
            <a:tailEnd/>
          </a:ln>
        </p:spPr>
        <p:txBody>
          <a:bodyPr>
            <a:spAutoFit/>
          </a:bodyPr>
          <a:lstStyle/>
          <a:p>
            <a:r>
              <a:rPr lang="en-US" sz="3000" dirty="0">
                <a:latin typeface="Arial Narrow" pitchFamily="34" charset="0"/>
              </a:rPr>
              <a:t>With postmodernism, the impossible becomes possible but not in a good way.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Post-modernism</a:t>
            </a:r>
          </a:p>
        </p:txBody>
      </p:sp>
      <p:sp>
        <p:nvSpPr>
          <p:cNvPr id="6147" name="TextBox 4"/>
          <p:cNvSpPr txBox="1">
            <a:spLocks noChangeArrowheads="1"/>
          </p:cNvSpPr>
          <p:nvPr/>
        </p:nvSpPr>
        <p:spPr bwMode="auto">
          <a:xfrm>
            <a:off x="2209800" y="1295401"/>
            <a:ext cx="7848600" cy="3323987"/>
          </a:xfrm>
          <a:prstGeom prst="rect">
            <a:avLst/>
          </a:prstGeom>
          <a:noFill/>
          <a:ln w="9525">
            <a:noFill/>
            <a:miter lim="800000"/>
            <a:headEnd/>
            <a:tailEnd/>
          </a:ln>
        </p:spPr>
        <p:txBody>
          <a:bodyPr>
            <a:spAutoFit/>
          </a:bodyPr>
          <a:lstStyle/>
          <a:p>
            <a:r>
              <a:rPr lang="en-US" sz="3000" dirty="0">
                <a:latin typeface="Arial Narrow" pitchFamily="34" charset="0"/>
              </a:rPr>
              <a:t>The key words to describe post-modernism are…</a:t>
            </a:r>
          </a:p>
          <a:p>
            <a:endParaRPr lang="en-US" sz="3000" dirty="0">
              <a:latin typeface="Arial Narrow" pitchFamily="34" charset="0"/>
            </a:endParaRPr>
          </a:p>
          <a:p>
            <a:r>
              <a:rPr lang="en-US" sz="3000" dirty="0">
                <a:latin typeface="Arial Narrow" pitchFamily="34" charset="0"/>
              </a:rPr>
              <a:t>-- Subjectivity (opposite: </a:t>
            </a:r>
            <a:r>
              <a:rPr lang="en-US" sz="3000" u="sng" dirty="0">
                <a:latin typeface="Arial Narrow" pitchFamily="34" charset="0"/>
              </a:rPr>
              <a:t>	Objectivity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Individual (opposite: </a:t>
            </a:r>
            <a:r>
              <a:rPr lang="en-US" sz="3000" u="sng" dirty="0">
                <a:latin typeface="Arial Narrow" pitchFamily="34" charset="0"/>
              </a:rPr>
              <a:t>	social </a:t>
            </a:r>
            <a:r>
              <a:rPr lang="en-US" sz="3000" u="sng" dirty="0" err="1">
                <a:latin typeface="Arial Narrow" pitchFamily="34" charset="0"/>
              </a:rPr>
              <a:t>morés</a:t>
            </a:r>
            <a:r>
              <a:rPr lang="en-US" sz="3000" u="sng" dirty="0">
                <a:latin typeface="Arial Narrow" pitchFamily="34" charset="0"/>
              </a:rPr>
              <a:t>			</a:t>
            </a:r>
            <a:r>
              <a:rPr lang="en-US" sz="3000" dirty="0">
                <a:latin typeface="Arial Narrow" pitchFamily="34" charset="0"/>
              </a:rPr>
              <a:t>)</a:t>
            </a:r>
          </a:p>
          <a:p>
            <a:endParaRPr lang="en-US" sz="3000" dirty="0">
              <a:latin typeface="Arial Narrow" pitchFamily="34" charset="0"/>
            </a:endParaRPr>
          </a:p>
          <a:p>
            <a:r>
              <a:rPr lang="en-US" sz="3000" dirty="0">
                <a:latin typeface="Arial Narrow" pitchFamily="34" charset="0"/>
              </a:rPr>
              <a:t>-- Disillusioned (opposite: </a:t>
            </a:r>
            <a:r>
              <a:rPr lang="en-US" sz="3000" u="sng" dirty="0">
                <a:latin typeface="Arial Narrow" pitchFamily="34" charset="0"/>
              </a:rPr>
              <a:t>	enchanted			</a:t>
            </a:r>
            <a:r>
              <a:rPr lang="en-US" sz="3000" dirty="0">
                <a:latin typeface="Arial Narrow" pitchFamily="34" charset="0"/>
              </a:rPr>
              <a:t>)</a:t>
            </a:r>
          </a:p>
        </p:txBody>
      </p:sp>
      <p:sp>
        <p:nvSpPr>
          <p:cNvPr id="6148" name="TextBox 5"/>
          <p:cNvSpPr txBox="1">
            <a:spLocks noChangeArrowheads="1"/>
          </p:cNvSpPr>
          <p:nvPr/>
        </p:nvSpPr>
        <p:spPr bwMode="auto">
          <a:xfrm>
            <a:off x="2209800" y="5181600"/>
            <a:ext cx="7848600" cy="1016000"/>
          </a:xfrm>
          <a:prstGeom prst="rect">
            <a:avLst/>
          </a:prstGeom>
          <a:noFill/>
          <a:ln w="9525">
            <a:noFill/>
            <a:miter lim="800000"/>
            <a:headEnd/>
            <a:tailEnd/>
          </a:ln>
        </p:spPr>
        <p:txBody>
          <a:bodyPr>
            <a:spAutoFit/>
          </a:bodyPr>
          <a:lstStyle/>
          <a:p>
            <a:r>
              <a:rPr lang="en-US" sz="3000" dirty="0">
                <a:latin typeface="Arial Narrow" pitchFamily="34" charset="0"/>
              </a:rPr>
              <a:t>With postmodernism, the impossible becomes possible but not in a good way.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Post-modernism</a:t>
            </a:r>
          </a:p>
        </p:txBody>
      </p:sp>
      <p:sp>
        <p:nvSpPr>
          <p:cNvPr id="7171" name="TextBox 4"/>
          <p:cNvSpPr txBox="1">
            <a:spLocks noChangeArrowheads="1"/>
          </p:cNvSpPr>
          <p:nvPr/>
        </p:nvSpPr>
        <p:spPr bwMode="auto">
          <a:xfrm>
            <a:off x="76200" y="1447801"/>
            <a:ext cx="11963400" cy="630942"/>
          </a:xfrm>
          <a:prstGeom prst="rect">
            <a:avLst/>
          </a:prstGeom>
          <a:noFill/>
          <a:ln w="9525">
            <a:noFill/>
            <a:miter lim="800000"/>
            <a:headEnd/>
            <a:tailEnd/>
          </a:ln>
        </p:spPr>
        <p:txBody>
          <a:bodyPr wrap="square">
            <a:spAutoFit/>
          </a:bodyPr>
          <a:lstStyle/>
          <a:p>
            <a:r>
              <a:rPr lang="en-US" sz="3500" dirty="0">
                <a:effectLst>
                  <a:outerShdw blurRad="38100" dist="38100" dir="2700000" algn="tl">
                    <a:srgbClr val="000000">
                      <a:alpha val="43137"/>
                    </a:srgbClr>
                  </a:outerShdw>
                </a:effectLst>
                <a:latin typeface="Arial Narrow" pitchFamily="34" charset="0"/>
              </a:rPr>
              <a:t>This movement came about during and after World War II.</a:t>
            </a:r>
          </a:p>
        </p:txBody>
      </p:sp>
      <p:sp>
        <p:nvSpPr>
          <p:cNvPr id="7172" name="TextBox 5"/>
          <p:cNvSpPr txBox="1">
            <a:spLocks noChangeArrowheads="1"/>
          </p:cNvSpPr>
          <p:nvPr/>
        </p:nvSpPr>
        <p:spPr bwMode="auto">
          <a:xfrm>
            <a:off x="76200" y="3398838"/>
            <a:ext cx="11963400" cy="1938992"/>
          </a:xfrm>
          <a:prstGeom prst="rect">
            <a:avLst/>
          </a:prstGeom>
          <a:noFill/>
          <a:ln w="9525">
            <a:noFill/>
            <a:miter lim="800000"/>
            <a:headEnd/>
            <a:tailEnd/>
          </a:ln>
        </p:spPr>
        <p:txBody>
          <a:bodyPr wrap="square">
            <a:spAutoFit/>
          </a:bodyPr>
          <a:lstStyle/>
          <a:p>
            <a:r>
              <a:rPr lang="en-US" sz="4000" dirty="0">
                <a:effectLst>
                  <a:outerShdw blurRad="38100" dist="38100" dir="2700000" algn="tl">
                    <a:srgbClr val="000000">
                      <a:alpha val="43137"/>
                    </a:srgbClr>
                  </a:outerShdw>
                </a:effectLst>
                <a:latin typeface="Arial Narrow" pitchFamily="34" charset="0"/>
              </a:rPr>
              <a:t>Why do you think that people would have been disillusioned with the world following the War?  Why did the post-modern view take on such a raw vitality?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3176"/>
            <a:ext cx="8229600" cy="1139825"/>
          </a:xfrm>
        </p:spPr>
        <p:txBody>
          <a:bodyPr/>
          <a:lstStyle/>
          <a:p>
            <a:pPr eaLnBrk="1" hangingPunct="1">
              <a:defRPr/>
            </a:pPr>
            <a:r>
              <a:rPr lang="en-US" dirty="0"/>
              <a:t>The World Golding Knew </a:t>
            </a:r>
          </a:p>
        </p:txBody>
      </p:sp>
      <p:sp>
        <p:nvSpPr>
          <p:cNvPr id="11267" name="Rectangle 3"/>
          <p:cNvSpPr>
            <a:spLocks noGrp="1" noChangeArrowheads="1"/>
          </p:cNvSpPr>
          <p:nvPr>
            <p:ph type="body" idx="1"/>
          </p:nvPr>
        </p:nvSpPr>
        <p:spPr>
          <a:xfrm>
            <a:off x="2209800" y="914400"/>
            <a:ext cx="7772400" cy="3505200"/>
          </a:xfrm>
        </p:spPr>
        <p:txBody>
          <a:bodyPr/>
          <a:lstStyle/>
          <a:p>
            <a:pPr eaLnBrk="1" hangingPunct="1">
              <a:defRPr/>
            </a:pPr>
            <a:r>
              <a:rPr lang="en-US" sz="2800"/>
              <a:t>WWII 1939 - </a:t>
            </a:r>
            <a:r>
              <a:rPr lang="en-US" sz="2800" dirty="0"/>
              <a:t>1945</a:t>
            </a:r>
          </a:p>
          <a:p>
            <a:pPr eaLnBrk="1" hangingPunct="1">
              <a:defRPr/>
            </a:pPr>
            <a:r>
              <a:rPr lang="en-US" sz="2800" dirty="0"/>
              <a:t>The fall of France to Nazi Germany in1940</a:t>
            </a:r>
          </a:p>
          <a:p>
            <a:pPr eaLnBrk="1" hangingPunct="1">
              <a:defRPr/>
            </a:pPr>
            <a:r>
              <a:rPr lang="en-US" sz="2800" dirty="0"/>
              <a:t>Britain feared an invasion and evacuated children to other countries</a:t>
            </a:r>
          </a:p>
          <a:p>
            <a:pPr eaLnBrk="1" hangingPunct="1">
              <a:defRPr/>
            </a:pPr>
            <a:r>
              <a:rPr lang="en-US" sz="2700" dirty="0"/>
              <a:t>9/18/1940- A German U-Boat torpedoed a British ship carrying children to be evacuated to Canada.  77 of the 90 children were killed.</a:t>
            </a:r>
          </a:p>
        </p:txBody>
      </p:sp>
      <p:pic>
        <p:nvPicPr>
          <p:cNvPr id="17412" name="Picture 6" descr="City of Benares.jpg"/>
          <p:cNvPicPr>
            <a:picLocks noChangeAspect="1"/>
          </p:cNvPicPr>
          <p:nvPr/>
        </p:nvPicPr>
        <p:blipFill>
          <a:blip r:embed="rId3" cstate="print"/>
          <a:srcRect/>
          <a:stretch>
            <a:fillRect/>
          </a:stretch>
        </p:blipFill>
        <p:spPr bwMode="auto">
          <a:xfrm>
            <a:off x="3429000" y="4267201"/>
            <a:ext cx="5334000" cy="2352675"/>
          </a:xfrm>
          <a:prstGeom prst="rect">
            <a:avLst/>
          </a:prstGeom>
          <a:noFill/>
          <a:ln w="9525">
            <a:noFill/>
            <a:miter lim="800000"/>
            <a:headEnd/>
            <a:tailEnd/>
          </a:ln>
        </p:spPr>
      </p:pic>
      <p:sp>
        <p:nvSpPr>
          <p:cNvPr id="17413" name="TextBox 7"/>
          <p:cNvSpPr txBox="1">
            <a:spLocks noChangeArrowheads="1"/>
          </p:cNvSpPr>
          <p:nvPr/>
        </p:nvSpPr>
        <p:spPr bwMode="auto">
          <a:xfrm>
            <a:off x="3657600" y="4343401"/>
            <a:ext cx="4876800" cy="461963"/>
          </a:xfrm>
          <a:prstGeom prst="rect">
            <a:avLst/>
          </a:prstGeom>
          <a:noFill/>
          <a:ln w="9525">
            <a:noFill/>
            <a:miter lim="800000"/>
            <a:headEnd/>
            <a:tailEnd/>
          </a:ln>
        </p:spPr>
        <p:txBody>
          <a:bodyPr>
            <a:spAutoFit/>
          </a:bodyPr>
          <a:lstStyle/>
          <a:p>
            <a:r>
              <a:rPr lang="en-US">
                <a:solidFill>
                  <a:schemeClr val="bg1"/>
                </a:solidFill>
              </a:rPr>
              <a:t>City of Benares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49225"/>
            <a:ext cx="8229600" cy="1139825"/>
          </a:xfrm>
        </p:spPr>
        <p:txBody>
          <a:bodyPr/>
          <a:lstStyle/>
          <a:p>
            <a:pPr eaLnBrk="1" hangingPunct="1">
              <a:defRPr/>
            </a:pPr>
            <a:r>
              <a:rPr lang="en-US" dirty="0"/>
              <a:t>Major WWII Events </a:t>
            </a:r>
          </a:p>
        </p:txBody>
      </p:sp>
      <p:sp>
        <p:nvSpPr>
          <p:cNvPr id="12291" name="Rectangle 3"/>
          <p:cNvSpPr>
            <a:spLocks noGrp="1" noChangeArrowheads="1"/>
          </p:cNvSpPr>
          <p:nvPr>
            <p:ph type="body" idx="1"/>
          </p:nvPr>
        </p:nvSpPr>
        <p:spPr>
          <a:xfrm>
            <a:off x="2062164" y="765176"/>
            <a:ext cx="8148637" cy="4111625"/>
          </a:xfrm>
        </p:spPr>
        <p:txBody>
          <a:bodyPr/>
          <a:lstStyle/>
          <a:p>
            <a:pPr eaLnBrk="1" hangingPunct="1">
              <a:lnSpc>
                <a:spcPct val="90000"/>
              </a:lnSpc>
              <a:defRPr/>
            </a:pPr>
            <a:r>
              <a:rPr lang="en-US" sz="2500" dirty="0"/>
              <a:t>1939- Britain joined France in war against Nazi Germany</a:t>
            </a:r>
          </a:p>
          <a:p>
            <a:pPr eaLnBrk="1" hangingPunct="1">
              <a:lnSpc>
                <a:spcPct val="90000"/>
              </a:lnSpc>
              <a:defRPr/>
            </a:pPr>
            <a:r>
              <a:rPr lang="en-US" sz="2500" dirty="0"/>
              <a:t>1940- Fall of France </a:t>
            </a:r>
          </a:p>
          <a:p>
            <a:pPr eaLnBrk="1" hangingPunct="1">
              <a:lnSpc>
                <a:spcPct val="90000"/>
              </a:lnSpc>
              <a:defRPr/>
            </a:pPr>
            <a:r>
              <a:rPr lang="en-US" sz="2500" dirty="0"/>
              <a:t>1940- Fascist Italy joins the Axis with Germany </a:t>
            </a:r>
          </a:p>
          <a:p>
            <a:pPr eaLnBrk="1" hangingPunct="1">
              <a:lnSpc>
                <a:spcPct val="90000"/>
              </a:lnSpc>
              <a:defRPr/>
            </a:pPr>
            <a:r>
              <a:rPr lang="en-US" sz="2500" dirty="0"/>
              <a:t>1941- Japan attacks Pearl Harbor causing USA to declare war on Japan and enter the world war</a:t>
            </a:r>
          </a:p>
          <a:p>
            <a:pPr eaLnBrk="1" hangingPunct="1">
              <a:lnSpc>
                <a:spcPct val="90000"/>
              </a:lnSpc>
              <a:defRPr/>
            </a:pPr>
            <a:r>
              <a:rPr lang="en-US" sz="2500" dirty="0"/>
              <a:t>1944- D-Day Normandy Landings</a:t>
            </a:r>
          </a:p>
          <a:p>
            <a:pPr eaLnBrk="1" hangingPunct="1">
              <a:lnSpc>
                <a:spcPct val="90000"/>
              </a:lnSpc>
              <a:defRPr/>
            </a:pPr>
            <a:r>
              <a:rPr lang="en-US" sz="2500" dirty="0"/>
              <a:t>1945- Bombing of Dresden</a:t>
            </a:r>
          </a:p>
          <a:p>
            <a:pPr eaLnBrk="1" hangingPunct="1">
              <a:lnSpc>
                <a:spcPct val="90000"/>
              </a:lnSpc>
              <a:defRPr/>
            </a:pPr>
            <a:r>
              <a:rPr lang="en-US" sz="2500" dirty="0"/>
              <a:t>1945- European victory celebrated </a:t>
            </a:r>
          </a:p>
          <a:p>
            <a:pPr eaLnBrk="1" hangingPunct="1">
              <a:lnSpc>
                <a:spcPct val="90000"/>
              </a:lnSpc>
              <a:defRPr/>
            </a:pPr>
            <a:r>
              <a:rPr lang="en-US" sz="2500" dirty="0"/>
              <a:t>1945- Atomic Bomb dropped in Hiroshima immediately killing 60-80,000 people</a:t>
            </a:r>
            <a:br>
              <a:rPr lang="en-US" sz="2500" dirty="0"/>
            </a:br>
            <a:r>
              <a:rPr lang="en-US" sz="2500" dirty="0"/>
              <a:t>(final death toll 135,000 people) </a:t>
            </a:r>
          </a:p>
          <a:p>
            <a:pPr eaLnBrk="1" hangingPunct="1">
              <a:lnSpc>
                <a:spcPct val="90000"/>
              </a:lnSpc>
              <a:defRPr/>
            </a:pPr>
            <a:endParaRPr lang="en-US" sz="2800" dirty="0"/>
          </a:p>
          <a:p>
            <a:pPr eaLnBrk="1" hangingPunct="1">
              <a:lnSpc>
                <a:spcPct val="90000"/>
              </a:lnSpc>
              <a:defRPr/>
            </a:pPr>
            <a:r>
              <a:rPr lang="en-US" sz="2800" dirty="0"/>
              <a:t>Death and destruction abound!!!</a:t>
            </a:r>
          </a:p>
          <a:p>
            <a:pPr eaLnBrk="1" hangingPunct="1">
              <a:lnSpc>
                <a:spcPct val="90000"/>
              </a:lnSpc>
              <a:defRPr/>
            </a:pPr>
            <a:endParaRPr lang="en-US" sz="2800" dirty="0"/>
          </a:p>
        </p:txBody>
      </p:sp>
      <p:pic>
        <p:nvPicPr>
          <p:cNvPr id="18436" name="Picture 4"/>
          <p:cNvPicPr>
            <a:picLocks noChangeAspect="1" noChangeArrowheads="1"/>
          </p:cNvPicPr>
          <p:nvPr/>
        </p:nvPicPr>
        <p:blipFill>
          <a:blip r:embed="rId3" cstate="print"/>
          <a:srcRect/>
          <a:stretch>
            <a:fillRect/>
          </a:stretch>
        </p:blipFill>
        <p:spPr bwMode="auto">
          <a:xfrm>
            <a:off x="8001000" y="4800601"/>
            <a:ext cx="2362200" cy="18192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7400" y="-149225"/>
            <a:ext cx="8229600" cy="1139825"/>
          </a:xfrm>
        </p:spPr>
        <p:txBody>
          <a:bodyPr/>
          <a:lstStyle/>
          <a:p>
            <a:pPr eaLnBrk="1" hangingPunct="1">
              <a:defRPr/>
            </a:pPr>
            <a:r>
              <a:rPr lang="en-US" dirty="0"/>
              <a:t>About William Golding</a:t>
            </a:r>
          </a:p>
        </p:txBody>
      </p:sp>
      <p:sp>
        <p:nvSpPr>
          <p:cNvPr id="3075" name="Rectangle 3"/>
          <p:cNvSpPr>
            <a:spLocks noGrp="1" noChangeArrowheads="1"/>
          </p:cNvSpPr>
          <p:nvPr>
            <p:ph type="body" idx="1"/>
          </p:nvPr>
        </p:nvSpPr>
        <p:spPr>
          <a:xfrm>
            <a:off x="1981200" y="727076"/>
            <a:ext cx="8534400" cy="4530725"/>
          </a:xfrm>
        </p:spPr>
        <p:txBody>
          <a:bodyPr/>
          <a:lstStyle/>
          <a:p>
            <a:pPr eaLnBrk="1" hangingPunct="1">
              <a:defRPr/>
            </a:pPr>
            <a:r>
              <a:rPr lang="en-US" sz="2900" dirty="0"/>
              <a:t>Born September 19, 1911.  Died June 19, 1993</a:t>
            </a:r>
          </a:p>
          <a:p>
            <a:pPr eaLnBrk="1" hangingPunct="1">
              <a:defRPr/>
            </a:pPr>
            <a:r>
              <a:rPr lang="en-US" sz="2900" dirty="0"/>
              <a:t>British novelist w/scientific</a:t>
            </a:r>
            <a:br>
              <a:rPr lang="en-US" sz="2900" dirty="0"/>
            </a:br>
            <a:r>
              <a:rPr lang="en-US" sz="2900" dirty="0"/>
              <a:t>background</a:t>
            </a:r>
          </a:p>
          <a:p>
            <a:pPr eaLnBrk="1" hangingPunct="1">
              <a:defRPr/>
            </a:pPr>
            <a:r>
              <a:rPr lang="en-US" sz="2900" dirty="0"/>
              <a:t>Winner of the Nobel Prize in</a:t>
            </a:r>
            <a:br>
              <a:rPr lang="en-US" sz="2900" dirty="0"/>
            </a:br>
            <a:r>
              <a:rPr lang="en-US" sz="2900" dirty="0"/>
              <a:t> literature (‘83)</a:t>
            </a:r>
          </a:p>
          <a:p>
            <a:pPr eaLnBrk="1" hangingPunct="1">
              <a:defRPr/>
            </a:pPr>
            <a:r>
              <a:rPr lang="en-US" sz="2900" dirty="0"/>
              <a:t>Knighted in 1988</a:t>
            </a:r>
          </a:p>
          <a:p>
            <a:pPr eaLnBrk="1" hangingPunct="1">
              <a:defRPr/>
            </a:pPr>
            <a:r>
              <a:rPr lang="en-US" sz="2900" dirty="0"/>
              <a:t>Fought in Royal Navy during </a:t>
            </a:r>
            <a:br>
              <a:rPr lang="en-US" sz="2900" dirty="0"/>
            </a:br>
            <a:r>
              <a:rPr lang="en-US" sz="2900" dirty="0"/>
              <a:t>WWII</a:t>
            </a:r>
          </a:p>
          <a:p>
            <a:pPr eaLnBrk="1" hangingPunct="1">
              <a:defRPr/>
            </a:pPr>
            <a:r>
              <a:rPr lang="en-US" sz="2900" dirty="0"/>
              <a:t>Participated in invasion of</a:t>
            </a:r>
            <a:br>
              <a:rPr lang="en-US" sz="2900" dirty="0"/>
            </a:br>
            <a:r>
              <a:rPr lang="en-US" sz="2900" dirty="0"/>
              <a:t>Normandy on D-Day (and headed unsuccessful naval assault for which he blamed himself)</a:t>
            </a:r>
          </a:p>
          <a:p>
            <a:pPr eaLnBrk="1" hangingPunct="1">
              <a:defRPr/>
            </a:pPr>
            <a:r>
              <a:rPr lang="en-US" sz="2900" dirty="0"/>
              <a:t>At war’s end he returned to teaching and writing</a:t>
            </a:r>
          </a:p>
        </p:txBody>
      </p:sp>
      <p:pic>
        <p:nvPicPr>
          <p:cNvPr id="6" name="Picture 5" descr="William_Golding.jpeg"/>
          <p:cNvPicPr>
            <a:picLocks noChangeAspect="1"/>
          </p:cNvPicPr>
          <p:nvPr/>
        </p:nvPicPr>
        <p:blipFill>
          <a:blip r:embed="rId3" cstate="print"/>
          <a:stretch>
            <a:fillRect/>
          </a:stretch>
        </p:blipFill>
        <p:spPr>
          <a:xfrm>
            <a:off x="7696200" y="1419226"/>
            <a:ext cx="2305050" cy="3000375"/>
          </a:xfrm>
          <a:prstGeom prst="rect">
            <a:avLst/>
          </a:prstGeom>
          <a:solidFill>
            <a:srgbClr val="000000">
              <a:shade val="95000"/>
            </a:srgbClr>
          </a:solidFill>
          <a:ln w="57150" cap="sq">
            <a:solidFill>
              <a:schemeClr val="tx1"/>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nobeliefs.com/gifts/HitlerPainting.gif"/>
          <p:cNvPicPr>
            <a:picLocks noChangeAspect="1" noChangeArrowheads="1"/>
          </p:cNvPicPr>
          <p:nvPr/>
        </p:nvPicPr>
        <p:blipFill>
          <a:blip r:embed="rId2" cstate="print"/>
          <a:srcRect/>
          <a:stretch>
            <a:fillRect/>
          </a:stretch>
        </p:blipFill>
        <p:spPr bwMode="auto">
          <a:xfrm>
            <a:off x="2362200" y="304800"/>
            <a:ext cx="7467600" cy="5543130"/>
          </a:xfrm>
          <a:prstGeom prst="rect">
            <a:avLst/>
          </a:prstGeom>
          <a:noFill/>
          <a:ln w="38100">
            <a:solidFill>
              <a:schemeClr val="tx1"/>
            </a:solidFill>
          </a:ln>
        </p:spPr>
      </p:pic>
      <p:sp>
        <p:nvSpPr>
          <p:cNvPr id="3" name="TextBox 2"/>
          <p:cNvSpPr txBox="1"/>
          <p:nvPr/>
        </p:nvSpPr>
        <p:spPr>
          <a:xfrm>
            <a:off x="1752600" y="5943600"/>
            <a:ext cx="8686800" cy="784830"/>
          </a:xfrm>
          <a:prstGeom prst="rect">
            <a:avLst/>
          </a:prstGeom>
          <a:noFill/>
        </p:spPr>
        <p:txBody>
          <a:bodyPr wrap="square" rtlCol="0">
            <a:spAutoFit/>
          </a:bodyPr>
          <a:lstStyle/>
          <a:p>
            <a:pPr algn="ctr"/>
            <a:r>
              <a:rPr lang="en-US" sz="4500" i="1" dirty="0">
                <a:effectLst>
                  <a:outerShdw blurRad="38100" dist="38100" dir="2700000" algn="tl">
                    <a:srgbClr val="000000">
                      <a:alpha val="43137"/>
                    </a:srgbClr>
                  </a:outerShdw>
                </a:effectLst>
              </a:rPr>
              <a:t>La </a:t>
            </a:r>
            <a:r>
              <a:rPr lang="en-US" sz="4500" i="1" dirty="0" err="1">
                <a:effectLst>
                  <a:outerShdw blurRad="38100" dist="38100" dir="2700000" algn="tl">
                    <a:srgbClr val="000000">
                      <a:alpha val="43137"/>
                    </a:srgbClr>
                  </a:outerShdw>
                </a:effectLst>
              </a:rPr>
              <a:t>mére</a:t>
            </a:r>
            <a:r>
              <a:rPr lang="en-US" sz="4500" i="1" dirty="0">
                <a:effectLst>
                  <a:outerShdw blurRad="38100" dist="38100" dir="2700000" algn="tl">
                    <a:srgbClr val="000000">
                      <a:alpha val="43137"/>
                    </a:srgbClr>
                  </a:outerShdw>
                </a:effectLst>
              </a:rPr>
              <a:t> et son </a:t>
            </a:r>
            <a:r>
              <a:rPr lang="en-US" sz="4500" i="1" dirty="0" err="1">
                <a:effectLst>
                  <a:outerShdw blurRad="38100" dist="38100" dir="2700000" algn="tl">
                    <a:srgbClr val="000000">
                      <a:alpha val="43137"/>
                    </a:srgbClr>
                  </a:outerShdw>
                </a:effectLst>
              </a:rPr>
              <a:t>fils</a:t>
            </a:r>
            <a:endParaRPr lang="en-US" sz="45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9059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Think about it…</a:t>
            </a:r>
          </a:p>
        </p:txBody>
      </p:sp>
      <p:pic>
        <p:nvPicPr>
          <p:cNvPr id="65538" name="Picture 2" descr="http://www.bokiwallpapers.com/wp-content/uploads/2010/10/Tom-Hanks-Saving-Private-Ryan.jpg"/>
          <p:cNvPicPr>
            <a:picLocks noChangeAspect="1" noChangeArrowheads="1"/>
          </p:cNvPicPr>
          <p:nvPr/>
        </p:nvPicPr>
        <p:blipFill>
          <a:blip r:embed="rId3" cstate="print"/>
          <a:srcRect/>
          <a:stretch>
            <a:fillRect/>
          </a:stretch>
        </p:blipFill>
        <p:spPr bwMode="auto">
          <a:xfrm>
            <a:off x="2933700" y="1828800"/>
            <a:ext cx="6438900" cy="4019550"/>
          </a:xfrm>
          <a:prstGeom prst="rect">
            <a:avLst/>
          </a:prstGeom>
          <a:noFill/>
          <a:ln w="38100">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t>Golding’s Fiction</a:t>
            </a:r>
          </a:p>
        </p:txBody>
      </p:sp>
      <p:sp>
        <p:nvSpPr>
          <p:cNvPr id="4099" name="Rectangle 3"/>
          <p:cNvSpPr>
            <a:spLocks noGrp="1" noChangeArrowheads="1"/>
          </p:cNvSpPr>
          <p:nvPr>
            <p:ph type="body" idx="1"/>
          </p:nvPr>
        </p:nvSpPr>
        <p:spPr/>
        <p:txBody>
          <a:bodyPr/>
          <a:lstStyle/>
          <a:p>
            <a:pPr eaLnBrk="1" hangingPunct="1">
              <a:defRPr/>
            </a:pPr>
            <a:r>
              <a:rPr lang="en-US" dirty="0"/>
              <a:t>Allegory (meaning: </a:t>
            </a:r>
            <a:r>
              <a:rPr lang="en-US" u="sng" dirty="0"/>
              <a:t>				)</a:t>
            </a:r>
            <a:endParaRPr lang="en-US" dirty="0"/>
          </a:p>
          <a:p>
            <a:pPr eaLnBrk="1" hangingPunct="1">
              <a:defRPr/>
            </a:pPr>
            <a:r>
              <a:rPr lang="en-US" dirty="0"/>
              <a:t>Allusions to</a:t>
            </a:r>
          </a:p>
          <a:p>
            <a:pPr lvl="1" eaLnBrk="1" hangingPunct="1">
              <a:defRPr/>
            </a:pPr>
            <a:r>
              <a:rPr lang="en-US" dirty="0"/>
              <a:t>Classical literature (</a:t>
            </a:r>
            <a:r>
              <a:rPr lang="en-US" u="sng" dirty="0"/>
              <a:t>				</a:t>
            </a:r>
            <a:r>
              <a:rPr lang="en-US" dirty="0"/>
              <a:t>)</a:t>
            </a:r>
          </a:p>
          <a:p>
            <a:pPr lvl="1" eaLnBrk="1" hangingPunct="1">
              <a:defRPr/>
            </a:pPr>
            <a:r>
              <a:rPr lang="en-US" dirty="0"/>
              <a:t>Mythology (</a:t>
            </a:r>
            <a:r>
              <a:rPr lang="en-US" u="sng" dirty="0"/>
              <a:t>						</a:t>
            </a:r>
            <a:r>
              <a:rPr lang="en-US" dirty="0"/>
              <a:t>)</a:t>
            </a:r>
          </a:p>
          <a:p>
            <a:pPr lvl="1" eaLnBrk="1" hangingPunct="1">
              <a:defRPr/>
            </a:pPr>
            <a:r>
              <a:rPr lang="en-US" dirty="0"/>
              <a:t>Christian Symbolism  (</a:t>
            </a:r>
            <a:r>
              <a:rPr lang="en-US" u="sng" dirty="0"/>
              <a:t>									</a:t>
            </a:r>
            <a:r>
              <a:rPr lang="en-US" dirty="0"/>
              <a:t>)</a:t>
            </a:r>
          </a:p>
          <a:p>
            <a:pPr lvl="1" eaLnBrk="1" hangingPunct="1">
              <a:defRPr/>
            </a:pPr>
            <a:endParaRPr lang="en-US" dirty="0"/>
          </a:p>
          <a:p>
            <a:pPr lvl="1" eaLnBrk="1" hangingPunct="1">
              <a:buFontTx/>
              <a:buNone/>
              <a:defRPr/>
            </a:pPr>
            <a:r>
              <a:rPr lang="en-US" dirty="0"/>
              <a:t>In this way Golding can be considered a postmodern C.S. Lewis.</a:t>
            </a:r>
          </a:p>
          <a:p>
            <a:pPr lvl="1" eaLnBrk="1" hangingPunct="1">
              <a:buFontTx/>
              <a:buNone/>
              <a:defRPr/>
            </a:pPr>
            <a:r>
              <a:rPr lang="en-US" dirty="0"/>
              <a:t>How?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t>Golding’s Fiction</a:t>
            </a:r>
          </a:p>
        </p:txBody>
      </p:sp>
      <p:sp>
        <p:nvSpPr>
          <p:cNvPr id="4099" name="Rectangle 3"/>
          <p:cNvSpPr>
            <a:spLocks noGrp="1" noChangeArrowheads="1"/>
          </p:cNvSpPr>
          <p:nvPr>
            <p:ph type="body" idx="1"/>
          </p:nvPr>
        </p:nvSpPr>
        <p:spPr/>
        <p:txBody>
          <a:bodyPr/>
          <a:lstStyle/>
          <a:p>
            <a:pPr eaLnBrk="1" hangingPunct="1">
              <a:defRPr/>
            </a:pPr>
            <a:r>
              <a:rPr lang="en-US" dirty="0"/>
              <a:t>Allegory (meaning: </a:t>
            </a:r>
            <a:r>
              <a:rPr lang="en-US" u="sng" dirty="0"/>
              <a:t>	one-to-one	)</a:t>
            </a:r>
            <a:endParaRPr lang="en-US" dirty="0"/>
          </a:p>
          <a:p>
            <a:pPr eaLnBrk="1" hangingPunct="1">
              <a:defRPr/>
            </a:pPr>
            <a:r>
              <a:rPr lang="en-US" dirty="0"/>
              <a:t>Allusions to</a:t>
            </a:r>
          </a:p>
          <a:p>
            <a:pPr lvl="1" eaLnBrk="1" hangingPunct="1">
              <a:defRPr/>
            </a:pPr>
            <a:r>
              <a:rPr lang="en-US" dirty="0"/>
              <a:t>Classical literature (</a:t>
            </a:r>
            <a:r>
              <a:rPr lang="en-US" u="sng" dirty="0"/>
              <a:t>				</a:t>
            </a:r>
            <a:r>
              <a:rPr lang="en-US" dirty="0"/>
              <a:t>)</a:t>
            </a:r>
          </a:p>
          <a:p>
            <a:pPr lvl="1" eaLnBrk="1" hangingPunct="1">
              <a:defRPr/>
            </a:pPr>
            <a:r>
              <a:rPr lang="en-US" dirty="0"/>
              <a:t>Mythology (</a:t>
            </a:r>
            <a:r>
              <a:rPr lang="en-US" u="sng" dirty="0"/>
              <a:t>						</a:t>
            </a:r>
            <a:r>
              <a:rPr lang="en-US" dirty="0"/>
              <a:t>)</a:t>
            </a:r>
          </a:p>
          <a:p>
            <a:pPr lvl="1" eaLnBrk="1" hangingPunct="1">
              <a:defRPr/>
            </a:pPr>
            <a:r>
              <a:rPr lang="en-US" dirty="0"/>
              <a:t>Christian Symbolism  (</a:t>
            </a:r>
            <a:r>
              <a:rPr lang="en-US" u="sng" dirty="0"/>
              <a:t>									</a:t>
            </a:r>
            <a:r>
              <a:rPr lang="en-US" dirty="0"/>
              <a:t>)</a:t>
            </a:r>
          </a:p>
          <a:p>
            <a:pPr lvl="1" eaLnBrk="1" hangingPunct="1">
              <a:defRPr/>
            </a:pPr>
            <a:endParaRPr lang="en-US" dirty="0"/>
          </a:p>
          <a:p>
            <a:pPr lvl="1" eaLnBrk="1" hangingPunct="1">
              <a:buFontTx/>
              <a:buNone/>
              <a:defRPr/>
            </a:pPr>
            <a:r>
              <a:rPr lang="en-US" dirty="0"/>
              <a:t>In this way Golding can be considered a postmodern C.S. Lewis.</a:t>
            </a:r>
          </a:p>
          <a:p>
            <a:pPr lvl="1" eaLnBrk="1" hangingPunct="1">
              <a:buFontTx/>
              <a:buNone/>
              <a:defRPr/>
            </a:pPr>
            <a:r>
              <a:rPr lang="en-US" dirty="0"/>
              <a:t>How?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t>Golding’s Fiction</a:t>
            </a:r>
          </a:p>
        </p:txBody>
      </p:sp>
      <p:sp>
        <p:nvSpPr>
          <p:cNvPr id="4099" name="Rectangle 3"/>
          <p:cNvSpPr>
            <a:spLocks noGrp="1" noChangeArrowheads="1"/>
          </p:cNvSpPr>
          <p:nvPr>
            <p:ph type="body" idx="1"/>
          </p:nvPr>
        </p:nvSpPr>
        <p:spPr/>
        <p:txBody>
          <a:bodyPr/>
          <a:lstStyle/>
          <a:p>
            <a:pPr eaLnBrk="1" hangingPunct="1">
              <a:defRPr/>
            </a:pPr>
            <a:r>
              <a:rPr lang="en-US" dirty="0"/>
              <a:t>Allegory (meaning: </a:t>
            </a:r>
            <a:r>
              <a:rPr lang="en-US" u="sng" dirty="0"/>
              <a:t>	one-to-one 	)</a:t>
            </a:r>
            <a:endParaRPr lang="en-US" dirty="0"/>
          </a:p>
          <a:p>
            <a:pPr eaLnBrk="1" hangingPunct="1">
              <a:defRPr/>
            </a:pPr>
            <a:r>
              <a:rPr lang="en-US" dirty="0"/>
              <a:t>Allusions to</a:t>
            </a:r>
          </a:p>
          <a:p>
            <a:pPr lvl="1" eaLnBrk="1" hangingPunct="1">
              <a:defRPr/>
            </a:pPr>
            <a:r>
              <a:rPr lang="en-US" dirty="0"/>
              <a:t>Classical literature (</a:t>
            </a:r>
            <a:r>
              <a:rPr lang="en-US" u="sng" dirty="0"/>
              <a:t>	paganism		</a:t>
            </a:r>
            <a:r>
              <a:rPr lang="en-US" dirty="0"/>
              <a:t>)</a:t>
            </a:r>
          </a:p>
          <a:p>
            <a:pPr lvl="1" eaLnBrk="1" hangingPunct="1">
              <a:defRPr/>
            </a:pPr>
            <a:r>
              <a:rPr lang="en-US" dirty="0"/>
              <a:t>Mythology (</a:t>
            </a:r>
            <a:r>
              <a:rPr lang="en-US" u="sng" dirty="0"/>
              <a:t>						</a:t>
            </a:r>
            <a:r>
              <a:rPr lang="en-US" dirty="0"/>
              <a:t>)</a:t>
            </a:r>
          </a:p>
          <a:p>
            <a:pPr lvl="1" eaLnBrk="1" hangingPunct="1">
              <a:defRPr/>
            </a:pPr>
            <a:r>
              <a:rPr lang="en-US" dirty="0"/>
              <a:t>Christian Symbolism  (</a:t>
            </a:r>
            <a:r>
              <a:rPr lang="en-US" u="sng" dirty="0"/>
              <a:t>									</a:t>
            </a:r>
            <a:r>
              <a:rPr lang="en-US" dirty="0"/>
              <a:t>)</a:t>
            </a:r>
          </a:p>
          <a:p>
            <a:pPr lvl="1" eaLnBrk="1" hangingPunct="1">
              <a:defRPr/>
            </a:pPr>
            <a:endParaRPr lang="en-US" dirty="0"/>
          </a:p>
          <a:p>
            <a:pPr lvl="1" eaLnBrk="1" hangingPunct="1">
              <a:buFontTx/>
              <a:buNone/>
              <a:defRPr/>
            </a:pPr>
            <a:r>
              <a:rPr lang="en-US" dirty="0"/>
              <a:t>In this way Golding can be considered a postmodern C.S. Lewis.</a:t>
            </a:r>
          </a:p>
          <a:p>
            <a:pPr lvl="1" eaLnBrk="1" hangingPunct="1">
              <a:buFontTx/>
              <a:buNone/>
              <a:defRPr/>
            </a:pPr>
            <a:r>
              <a:rPr lang="en-US" dirty="0"/>
              <a:t>How?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t>Golding’s Fiction</a:t>
            </a:r>
          </a:p>
        </p:txBody>
      </p:sp>
      <p:sp>
        <p:nvSpPr>
          <p:cNvPr id="4099" name="Rectangle 3"/>
          <p:cNvSpPr>
            <a:spLocks noGrp="1" noChangeArrowheads="1"/>
          </p:cNvSpPr>
          <p:nvPr>
            <p:ph type="body" idx="1"/>
          </p:nvPr>
        </p:nvSpPr>
        <p:spPr/>
        <p:txBody>
          <a:bodyPr/>
          <a:lstStyle/>
          <a:p>
            <a:pPr eaLnBrk="1" hangingPunct="1">
              <a:defRPr/>
            </a:pPr>
            <a:r>
              <a:rPr lang="en-US" dirty="0"/>
              <a:t>Allegory (meaning: </a:t>
            </a:r>
            <a:r>
              <a:rPr lang="en-US" u="sng" dirty="0"/>
              <a:t>	one-to-one 	)</a:t>
            </a:r>
            <a:endParaRPr lang="en-US" dirty="0"/>
          </a:p>
          <a:p>
            <a:pPr eaLnBrk="1" hangingPunct="1">
              <a:defRPr/>
            </a:pPr>
            <a:r>
              <a:rPr lang="en-US" dirty="0"/>
              <a:t>Allusions to</a:t>
            </a:r>
          </a:p>
          <a:p>
            <a:pPr lvl="1" eaLnBrk="1" hangingPunct="1">
              <a:defRPr/>
            </a:pPr>
            <a:r>
              <a:rPr lang="en-US" dirty="0"/>
              <a:t>Classical literature (</a:t>
            </a:r>
            <a:r>
              <a:rPr lang="en-US" u="sng" dirty="0"/>
              <a:t>	paganism		</a:t>
            </a:r>
            <a:r>
              <a:rPr lang="en-US" dirty="0"/>
              <a:t>)</a:t>
            </a:r>
          </a:p>
          <a:p>
            <a:pPr lvl="1" eaLnBrk="1" hangingPunct="1">
              <a:defRPr/>
            </a:pPr>
            <a:r>
              <a:rPr lang="en-US" dirty="0"/>
              <a:t>Mythology (</a:t>
            </a:r>
            <a:r>
              <a:rPr lang="en-US" u="sng" dirty="0"/>
              <a:t>		Snake demons		</a:t>
            </a:r>
            <a:r>
              <a:rPr lang="en-US" dirty="0"/>
              <a:t>)</a:t>
            </a:r>
          </a:p>
          <a:p>
            <a:pPr lvl="1" eaLnBrk="1" hangingPunct="1">
              <a:defRPr/>
            </a:pPr>
            <a:r>
              <a:rPr lang="en-US" dirty="0"/>
              <a:t>Christian Symbolism  (</a:t>
            </a:r>
            <a:r>
              <a:rPr lang="en-US" u="sng" dirty="0"/>
              <a:t>							</a:t>
            </a:r>
            <a:r>
              <a:rPr lang="en-US" dirty="0"/>
              <a:t>)</a:t>
            </a:r>
          </a:p>
          <a:p>
            <a:pPr lvl="1" eaLnBrk="1" hangingPunct="1">
              <a:defRPr/>
            </a:pPr>
            <a:endParaRPr lang="en-US" dirty="0"/>
          </a:p>
          <a:p>
            <a:pPr lvl="1" eaLnBrk="1" hangingPunct="1">
              <a:buFontTx/>
              <a:buNone/>
              <a:defRPr/>
            </a:pPr>
            <a:r>
              <a:rPr lang="en-US" dirty="0"/>
              <a:t>In this way, Golding can be considered a postmodern C.S. Lewis.</a:t>
            </a:r>
          </a:p>
          <a:p>
            <a:pPr lvl="1" eaLnBrk="1" hangingPunct="1">
              <a:buFontTx/>
              <a:buNone/>
              <a:defRPr/>
            </a:pPr>
            <a:r>
              <a:rPr lang="en-US" dirty="0"/>
              <a:t>How?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t>Golding’s Fiction</a:t>
            </a:r>
          </a:p>
        </p:txBody>
      </p:sp>
      <p:sp>
        <p:nvSpPr>
          <p:cNvPr id="4099" name="Rectangle 3"/>
          <p:cNvSpPr>
            <a:spLocks noGrp="1" noChangeArrowheads="1"/>
          </p:cNvSpPr>
          <p:nvPr>
            <p:ph type="body" idx="1"/>
          </p:nvPr>
        </p:nvSpPr>
        <p:spPr/>
        <p:txBody>
          <a:bodyPr/>
          <a:lstStyle/>
          <a:p>
            <a:pPr eaLnBrk="1" hangingPunct="1">
              <a:defRPr/>
            </a:pPr>
            <a:r>
              <a:rPr lang="en-US" dirty="0"/>
              <a:t>Allegory (meaning: </a:t>
            </a:r>
            <a:r>
              <a:rPr lang="en-US" u="sng" dirty="0"/>
              <a:t>	one-to-one 	)</a:t>
            </a:r>
            <a:endParaRPr lang="en-US" dirty="0"/>
          </a:p>
          <a:p>
            <a:pPr eaLnBrk="1" hangingPunct="1">
              <a:defRPr/>
            </a:pPr>
            <a:r>
              <a:rPr lang="en-US" dirty="0"/>
              <a:t>Allusions to</a:t>
            </a:r>
          </a:p>
          <a:p>
            <a:pPr lvl="1" eaLnBrk="1" hangingPunct="1">
              <a:defRPr/>
            </a:pPr>
            <a:r>
              <a:rPr lang="en-US" dirty="0"/>
              <a:t>Classical literature (</a:t>
            </a:r>
            <a:r>
              <a:rPr lang="en-US" u="sng" dirty="0"/>
              <a:t>	paganism		</a:t>
            </a:r>
            <a:r>
              <a:rPr lang="en-US" dirty="0"/>
              <a:t>)</a:t>
            </a:r>
          </a:p>
          <a:p>
            <a:pPr lvl="1" eaLnBrk="1" hangingPunct="1">
              <a:defRPr/>
            </a:pPr>
            <a:r>
              <a:rPr lang="en-US" dirty="0"/>
              <a:t>Mythology (</a:t>
            </a:r>
            <a:r>
              <a:rPr lang="en-US" u="sng" dirty="0"/>
              <a:t>		Snake demons		</a:t>
            </a:r>
            <a:r>
              <a:rPr lang="en-US" dirty="0"/>
              <a:t>)</a:t>
            </a:r>
          </a:p>
          <a:p>
            <a:pPr lvl="1" eaLnBrk="1" hangingPunct="1">
              <a:defRPr/>
            </a:pPr>
            <a:r>
              <a:rPr lang="en-US" dirty="0"/>
              <a:t>Christian Symbolism  (</a:t>
            </a:r>
            <a:r>
              <a:rPr lang="en-US" u="sng" dirty="0"/>
              <a:t>	The Garden of Eden and </a:t>
            </a:r>
            <a:r>
              <a:rPr lang="en-US" u="sng" dirty="0" err="1"/>
              <a:t>Be’elzebub</a:t>
            </a:r>
            <a:r>
              <a:rPr lang="en-US" dirty="0"/>
              <a:t>)</a:t>
            </a:r>
          </a:p>
          <a:p>
            <a:pPr lvl="1" eaLnBrk="1" hangingPunct="1">
              <a:defRPr/>
            </a:pPr>
            <a:endParaRPr lang="en-US" dirty="0"/>
          </a:p>
          <a:p>
            <a:pPr lvl="1" eaLnBrk="1" hangingPunct="1">
              <a:buFontTx/>
              <a:buNone/>
              <a:defRPr/>
            </a:pPr>
            <a:r>
              <a:rPr lang="en-US" dirty="0"/>
              <a:t>In this way, Golding can be considered a postmodern C.S. Lewis.</a:t>
            </a:r>
          </a:p>
          <a:p>
            <a:pPr lvl="1" eaLnBrk="1" hangingPunct="1">
              <a:buFontTx/>
              <a:buNone/>
              <a:defRPr/>
            </a:pPr>
            <a:r>
              <a:rPr lang="en-US" dirty="0"/>
              <a:t>How?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t>Modern Day Allusions</a:t>
            </a:r>
          </a:p>
        </p:txBody>
      </p:sp>
      <p:sp>
        <p:nvSpPr>
          <p:cNvPr id="17411" name="Rectangle 3"/>
          <p:cNvSpPr>
            <a:spLocks noGrp="1" noChangeArrowheads="1"/>
          </p:cNvSpPr>
          <p:nvPr>
            <p:ph type="body" idx="1"/>
          </p:nvPr>
        </p:nvSpPr>
        <p:spPr/>
        <p:txBody>
          <a:bodyPr/>
          <a:lstStyle/>
          <a:p>
            <a:pPr eaLnBrk="1" hangingPunct="1">
              <a:defRPr/>
            </a:pPr>
            <a:r>
              <a:rPr lang="en-US" u="sng" dirty="0"/>
              <a:t>Allusion</a:t>
            </a:r>
            <a:r>
              <a:rPr lang="en-US" dirty="0"/>
              <a:t>- (n.) an indirect reference to something</a:t>
            </a:r>
          </a:p>
          <a:p>
            <a:pPr eaLnBrk="1" hangingPunct="1">
              <a:buFont typeface="Wingdings" pitchFamily="80" charset="2"/>
              <a:buNone/>
              <a:defRPr/>
            </a:pPr>
            <a:r>
              <a:rPr lang="en-US" dirty="0"/>
              <a:t>There are many, many modern day allusions to </a:t>
            </a:r>
            <a:r>
              <a:rPr lang="en-US" i="1" dirty="0"/>
              <a:t>Lord of the Flies</a:t>
            </a:r>
            <a:r>
              <a:rPr lang="en-US" dirty="0"/>
              <a:t> in popular culture.  </a:t>
            </a:r>
          </a:p>
          <a:p>
            <a:pPr eaLnBrk="1" hangingPunct="1">
              <a:buFont typeface="Wingdings" pitchFamily="80" charset="2"/>
              <a:buNone/>
              <a:defRPr/>
            </a:pPr>
            <a:r>
              <a:rPr lang="en-US" dirty="0"/>
              <a:t>For example….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i="1" dirty="0"/>
              <a:t>The Simpsons</a:t>
            </a:r>
          </a:p>
        </p:txBody>
      </p:sp>
      <p:sp>
        <p:nvSpPr>
          <p:cNvPr id="18435" name="Rectangle 3"/>
          <p:cNvSpPr>
            <a:spLocks noGrp="1" noChangeArrowheads="1"/>
          </p:cNvSpPr>
          <p:nvPr>
            <p:ph type="body" sz="half" idx="1"/>
          </p:nvPr>
        </p:nvSpPr>
        <p:spPr>
          <a:xfrm>
            <a:off x="1981200" y="1905000"/>
            <a:ext cx="4191000" cy="4530725"/>
          </a:xfrm>
        </p:spPr>
        <p:txBody>
          <a:bodyPr/>
          <a:lstStyle/>
          <a:p>
            <a:pPr eaLnBrk="1" hangingPunct="1">
              <a:defRPr/>
            </a:pPr>
            <a:r>
              <a:rPr lang="en-US" sz="3600" dirty="0"/>
              <a:t>The Simpson’s episode titled </a:t>
            </a:r>
            <a:r>
              <a:rPr lang="en-US" sz="3600" i="1" dirty="0"/>
              <a:t>Das Bus </a:t>
            </a:r>
            <a:r>
              <a:rPr lang="en-US" sz="3600" dirty="0"/>
              <a:t>is a parody of </a:t>
            </a:r>
            <a:r>
              <a:rPr lang="en-US" sz="3600" i="1" dirty="0"/>
              <a:t>Lord of the Flies</a:t>
            </a:r>
            <a:r>
              <a:rPr lang="en-US" sz="3600" dirty="0"/>
              <a:t>.</a:t>
            </a:r>
            <a:endParaRPr lang="en-US" sz="3600" i="1" dirty="0"/>
          </a:p>
        </p:txBody>
      </p:sp>
      <p:pic>
        <p:nvPicPr>
          <p:cNvPr id="20484" name="Picture 5"/>
          <p:cNvPicPr>
            <a:picLocks noGrp="1" noChangeAspect="1" noChangeArrowheads="1"/>
          </p:cNvPicPr>
          <p:nvPr>
            <p:ph type="clipArt" sz="half" idx="2"/>
          </p:nvPr>
        </p:nvPicPr>
        <p:blipFill>
          <a:blip r:embed="rId3" cstate="print"/>
          <a:srcRect/>
          <a:stretch>
            <a:fillRect/>
          </a:stretch>
        </p:blipFill>
        <p:spPr>
          <a:xfrm>
            <a:off x="6400800" y="1828801"/>
            <a:ext cx="4038600" cy="3698875"/>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i="1" dirty="0"/>
              <a:t>Survivor</a:t>
            </a:r>
          </a:p>
        </p:txBody>
      </p:sp>
      <p:sp>
        <p:nvSpPr>
          <p:cNvPr id="20483" name="Rectangle 3"/>
          <p:cNvSpPr>
            <a:spLocks noGrp="1" noChangeArrowheads="1"/>
          </p:cNvSpPr>
          <p:nvPr>
            <p:ph type="body" sz="half" idx="1"/>
          </p:nvPr>
        </p:nvSpPr>
        <p:spPr>
          <a:xfrm>
            <a:off x="1981200" y="2524125"/>
            <a:ext cx="4038600" cy="3606800"/>
          </a:xfrm>
        </p:spPr>
        <p:txBody>
          <a:bodyPr/>
          <a:lstStyle/>
          <a:p>
            <a:pPr eaLnBrk="1" hangingPunct="1">
              <a:defRPr/>
            </a:pPr>
            <a:r>
              <a:rPr lang="en-US" dirty="0"/>
              <a:t>Mark Burnett’s CBS island show is said to have been inspired by LOTF.</a:t>
            </a:r>
          </a:p>
        </p:txBody>
      </p:sp>
      <p:pic>
        <p:nvPicPr>
          <p:cNvPr id="21508" name="Picture 5"/>
          <p:cNvPicPr>
            <a:picLocks noGrp="1" noChangeAspect="1" noChangeArrowheads="1"/>
          </p:cNvPicPr>
          <p:nvPr>
            <p:ph type="clipArt" sz="half" idx="2"/>
          </p:nvPr>
        </p:nvPicPr>
        <p:blipFill>
          <a:blip r:embed="rId3" cstate="print"/>
          <a:srcRect/>
          <a:stretch>
            <a:fillRect/>
          </a:stretch>
        </p:blipFill>
        <p:spPr>
          <a:xfrm>
            <a:off x="6172200" y="2524126"/>
            <a:ext cx="4038600" cy="2682875"/>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i="1" dirty="0"/>
              <a:t>Lost</a:t>
            </a:r>
          </a:p>
        </p:txBody>
      </p:sp>
      <p:sp>
        <p:nvSpPr>
          <p:cNvPr id="20483" name="Rectangle 3"/>
          <p:cNvSpPr>
            <a:spLocks noGrp="1" noChangeArrowheads="1"/>
          </p:cNvSpPr>
          <p:nvPr>
            <p:ph type="body" sz="half" idx="1"/>
          </p:nvPr>
        </p:nvSpPr>
        <p:spPr>
          <a:xfrm>
            <a:off x="1981200" y="1219201"/>
            <a:ext cx="8001000" cy="1524000"/>
          </a:xfrm>
        </p:spPr>
        <p:txBody>
          <a:bodyPr/>
          <a:lstStyle/>
          <a:p>
            <a:pPr eaLnBrk="1" hangingPunct="1">
              <a:defRPr/>
            </a:pPr>
            <a:r>
              <a:rPr lang="en-US" dirty="0"/>
              <a:t>“Survivors” of a plane crash are marooned on an uninhabited island.</a:t>
            </a:r>
          </a:p>
        </p:txBody>
      </p:sp>
      <p:pic>
        <p:nvPicPr>
          <p:cNvPr id="1026" name="Picture 2" descr="https://static.tumblr.com/0fcb7c47a80ad293a93fa7e348678f6a/vqriyqs/SK5mqpplp/tumblr_static_lost-21710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667000"/>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3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bytwerk.com/gpa/images/hitlerpaintings/hitlerart5.jpg"/>
          <p:cNvPicPr>
            <a:picLocks noChangeAspect="1" noChangeArrowheads="1"/>
          </p:cNvPicPr>
          <p:nvPr/>
        </p:nvPicPr>
        <p:blipFill>
          <a:blip r:embed="rId2" cstate="print"/>
          <a:srcRect/>
          <a:stretch>
            <a:fillRect/>
          </a:stretch>
        </p:blipFill>
        <p:spPr bwMode="auto">
          <a:xfrm>
            <a:off x="1905000" y="304801"/>
            <a:ext cx="8401050" cy="5114925"/>
          </a:xfrm>
          <a:prstGeom prst="rect">
            <a:avLst/>
          </a:prstGeom>
          <a:noFill/>
          <a:ln w="38100">
            <a:solidFill>
              <a:schemeClr val="tx1"/>
            </a:solidFill>
          </a:ln>
        </p:spPr>
      </p:pic>
      <p:sp>
        <p:nvSpPr>
          <p:cNvPr id="4" name="TextBox 3"/>
          <p:cNvSpPr txBox="1"/>
          <p:nvPr/>
        </p:nvSpPr>
        <p:spPr>
          <a:xfrm>
            <a:off x="1524000" y="5715000"/>
            <a:ext cx="9144000" cy="707886"/>
          </a:xfrm>
          <a:prstGeom prst="rect">
            <a:avLst/>
          </a:prstGeom>
          <a:noFill/>
        </p:spPr>
        <p:txBody>
          <a:bodyPr wrap="square" rtlCol="0">
            <a:spAutoFit/>
          </a:bodyPr>
          <a:lstStyle/>
          <a:p>
            <a:pPr algn="ctr"/>
            <a:r>
              <a:rPr lang="en-US" sz="4000" i="1" dirty="0" err="1">
                <a:effectLst>
                  <a:outerShdw blurRad="38100" dist="38100" dir="2700000" algn="tl">
                    <a:srgbClr val="000000">
                      <a:alpha val="43137"/>
                    </a:srgbClr>
                  </a:outerShdw>
                </a:effectLst>
              </a:rPr>
              <a:t>C’est</a:t>
            </a:r>
            <a:r>
              <a:rPr lang="en-US" sz="4000" i="1" dirty="0">
                <a:effectLst>
                  <a:outerShdw blurRad="38100" dist="38100" dir="2700000" algn="tl">
                    <a:srgbClr val="000000">
                      <a:alpha val="43137"/>
                    </a:srgbClr>
                  </a:outerShdw>
                </a:effectLst>
              </a:rPr>
              <a:t> la </a:t>
            </a:r>
            <a:r>
              <a:rPr lang="en-US" sz="4000" i="1" dirty="0" err="1">
                <a:effectLst>
                  <a:outerShdw blurRad="38100" dist="38100" dir="2700000" algn="tl">
                    <a:srgbClr val="000000">
                      <a:alpha val="43137"/>
                    </a:srgbClr>
                  </a:outerShdw>
                </a:effectLst>
              </a:rPr>
              <a:t>maison</a:t>
            </a:r>
            <a:r>
              <a:rPr lang="en-US" sz="4000" i="1" dirty="0">
                <a:effectLst>
                  <a:outerShdw blurRad="38100" dist="38100" dir="2700000" algn="tl">
                    <a:srgbClr val="000000">
                      <a:alpha val="43137"/>
                    </a:srgbClr>
                  </a:outerShdw>
                </a:effectLst>
              </a:rPr>
              <a:t> avec la </a:t>
            </a:r>
            <a:r>
              <a:rPr lang="en-US" sz="4000" i="1" dirty="0" err="1">
                <a:effectLst>
                  <a:outerShdw blurRad="38100" dist="38100" dir="2700000" algn="tl">
                    <a:srgbClr val="000000">
                      <a:alpha val="43137"/>
                    </a:srgbClr>
                  </a:outerShdw>
                </a:effectLst>
              </a:rPr>
              <a:t>clôture</a:t>
            </a:r>
            <a:r>
              <a:rPr lang="en-US" sz="4000" i="1" dirty="0">
                <a:effectLst>
                  <a:outerShdw blurRad="38100" dist="38100" dir="2700000" algn="tl">
                    <a:srgbClr val="000000">
                      <a:alpha val="43137"/>
                    </a:srgbClr>
                  </a:outerShdw>
                </a:effectLst>
              </a:rPr>
              <a:t> blanche</a:t>
            </a:r>
          </a:p>
        </p:txBody>
      </p:sp>
    </p:spTree>
    <p:extLst>
      <p:ext uri="{BB962C8B-B14F-4D97-AF65-F5344CB8AC3E}">
        <p14:creationId xmlns:p14="http://schemas.microsoft.com/office/powerpoint/2010/main" val="2909129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i="1" dirty="0"/>
              <a:t>Sponge Bob </a:t>
            </a:r>
            <a:r>
              <a:rPr lang="en-US" i="1" dirty="0" err="1"/>
              <a:t>Squarepants</a:t>
            </a:r>
            <a:endParaRPr lang="en-US" i="1" dirty="0"/>
          </a:p>
        </p:txBody>
      </p:sp>
      <p:sp>
        <p:nvSpPr>
          <p:cNvPr id="21507" name="Rectangle 3"/>
          <p:cNvSpPr>
            <a:spLocks noGrp="1" noChangeArrowheads="1"/>
          </p:cNvSpPr>
          <p:nvPr>
            <p:ph type="body" sz="half" idx="1"/>
          </p:nvPr>
        </p:nvSpPr>
        <p:spPr/>
        <p:txBody>
          <a:bodyPr/>
          <a:lstStyle/>
          <a:p>
            <a:pPr eaLnBrk="1" hangingPunct="1">
              <a:defRPr/>
            </a:pPr>
            <a:r>
              <a:rPr lang="en-US" sz="3600"/>
              <a:t>The episode </a:t>
            </a:r>
            <a:r>
              <a:rPr lang="en-US" sz="3600" i="1"/>
              <a:t>Club Spongebob</a:t>
            </a:r>
            <a:r>
              <a:rPr lang="en-US" sz="3600"/>
              <a:t> is a spoof of LOTF.</a:t>
            </a:r>
          </a:p>
        </p:txBody>
      </p:sp>
      <p:pic>
        <p:nvPicPr>
          <p:cNvPr id="22532" name="Picture 5"/>
          <p:cNvPicPr>
            <a:picLocks noGrp="1" noChangeAspect="1" noChangeArrowheads="1"/>
          </p:cNvPicPr>
          <p:nvPr>
            <p:ph type="clipArt" sz="half" idx="2"/>
          </p:nvPr>
        </p:nvPicPr>
        <p:blipFill>
          <a:blip r:embed="rId3" cstate="print"/>
          <a:srcRect/>
          <a:stretch>
            <a:fillRect/>
          </a:stretch>
        </p:blipFill>
        <p:spPr>
          <a:xfrm>
            <a:off x="6586539" y="1600201"/>
            <a:ext cx="3208337" cy="4530725"/>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i="1" dirty="0"/>
              <a:t>The Hunger Games</a:t>
            </a:r>
          </a:p>
        </p:txBody>
      </p:sp>
      <p:pic>
        <p:nvPicPr>
          <p:cNvPr id="2050" name="Picture 2" descr="https://images-na.ssl-images-amazon.com/images/G/01/hungergames/test/hungergames._V147110990_.jpg"/>
          <p:cNvPicPr>
            <a:picLocks noChangeAspect="1" noChangeArrowheads="1"/>
          </p:cNvPicPr>
          <p:nvPr/>
        </p:nvPicPr>
        <p:blipFill rotWithShape="1">
          <a:blip r:embed="rId3">
            <a:extLst>
              <a:ext uri="{28A0092B-C50C-407E-A947-70E740481C1C}">
                <a14:useLocalDpi xmlns:a14="http://schemas.microsoft.com/office/drawing/2010/main" val="0"/>
              </a:ext>
            </a:extLst>
          </a:blip>
          <a:srcRect b="15909"/>
          <a:stretch/>
        </p:blipFill>
        <p:spPr bwMode="auto">
          <a:xfrm>
            <a:off x="4114800" y="1366158"/>
            <a:ext cx="4038600" cy="503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9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i="1" dirty="0"/>
              <a:t>Girl Meets World</a:t>
            </a:r>
          </a:p>
        </p:txBody>
      </p:sp>
      <p:pic>
        <p:nvPicPr>
          <p:cNvPr id="3074" name="Picture 2" descr="Image result for girl meets ru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2" y="1600199"/>
            <a:ext cx="487679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irl meets r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2" y="1600200"/>
            <a:ext cx="2743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669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Popular Music</a:t>
            </a:r>
          </a:p>
        </p:txBody>
      </p:sp>
      <p:sp>
        <p:nvSpPr>
          <p:cNvPr id="22531" name="Rectangle 3"/>
          <p:cNvSpPr>
            <a:spLocks noGrp="1" noChangeArrowheads="1"/>
          </p:cNvSpPr>
          <p:nvPr>
            <p:ph type="body" sz="half" idx="2"/>
          </p:nvPr>
        </p:nvSpPr>
        <p:spPr/>
        <p:txBody>
          <a:bodyPr/>
          <a:lstStyle/>
          <a:p>
            <a:pPr eaLnBrk="1" hangingPunct="1">
              <a:defRPr/>
            </a:pPr>
            <a:r>
              <a:rPr lang="en-US" sz="2800" dirty="0"/>
              <a:t>Bands such as Taking Back Sunday, Nine Inch Nails, AFI, Iron Maiden, and Pink Floyd have written songs about or have alluded to LOTF in their music.</a:t>
            </a:r>
          </a:p>
        </p:txBody>
      </p:sp>
      <p:pic>
        <p:nvPicPr>
          <p:cNvPr id="23556" name="Picture 5"/>
          <p:cNvPicPr>
            <a:picLocks noGrp="1" noChangeAspect="1" noChangeArrowheads="1"/>
          </p:cNvPicPr>
          <p:nvPr>
            <p:ph type="clipArt" sz="half" idx="1"/>
          </p:nvPr>
        </p:nvPicPr>
        <p:blipFill>
          <a:blip r:embed="rId3" cstate="print"/>
          <a:srcRect/>
          <a:stretch>
            <a:fillRect/>
          </a:stretch>
        </p:blipFill>
        <p:spPr>
          <a:xfrm>
            <a:off x="1828800" y="838200"/>
            <a:ext cx="1905000" cy="1892300"/>
          </a:xfrm>
          <a:noFill/>
        </p:spPr>
      </p:pic>
      <p:pic>
        <p:nvPicPr>
          <p:cNvPr id="23557" name="Picture 6"/>
          <p:cNvPicPr>
            <a:picLocks noChangeAspect="1" noChangeArrowheads="1"/>
          </p:cNvPicPr>
          <p:nvPr/>
        </p:nvPicPr>
        <p:blipFill>
          <a:blip r:embed="rId4" cstate="print"/>
          <a:srcRect/>
          <a:stretch>
            <a:fillRect/>
          </a:stretch>
        </p:blipFill>
        <p:spPr bwMode="auto">
          <a:xfrm>
            <a:off x="1828800" y="2819400"/>
            <a:ext cx="2133600" cy="1595438"/>
          </a:xfrm>
          <a:prstGeom prst="rect">
            <a:avLst/>
          </a:prstGeom>
          <a:noFill/>
          <a:ln w="9525">
            <a:noFill/>
            <a:miter lim="800000"/>
            <a:headEnd/>
            <a:tailEnd/>
          </a:ln>
        </p:spPr>
      </p:pic>
      <p:pic>
        <p:nvPicPr>
          <p:cNvPr id="23558" name="Picture 7"/>
          <p:cNvPicPr>
            <a:picLocks noChangeAspect="1" noChangeArrowheads="1"/>
          </p:cNvPicPr>
          <p:nvPr/>
        </p:nvPicPr>
        <p:blipFill>
          <a:blip r:embed="rId5" cstate="print"/>
          <a:srcRect/>
          <a:stretch>
            <a:fillRect/>
          </a:stretch>
        </p:blipFill>
        <p:spPr bwMode="auto">
          <a:xfrm>
            <a:off x="3733801" y="1600200"/>
            <a:ext cx="2416175" cy="1608138"/>
          </a:xfrm>
          <a:prstGeom prst="rect">
            <a:avLst/>
          </a:prstGeom>
          <a:noFill/>
          <a:ln w="9525">
            <a:noFill/>
            <a:miter lim="800000"/>
            <a:headEnd/>
            <a:tailEnd/>
          </a:ln>
        </p:spPr>
      </p:pic>
      <p:pic>
        <p:nvPicPr>
          <p:cNvPr id="23559" name="Picture 8"/>
          <p:cNvPicPr>
            <a:picLocks noChangeAspect="1" noChangeArrowheads="1"/>
          </p:cNvPicPr>
          <p:nvPr/>
        </p:nvPicPr>
        <p:blipFill>
          <a:blip r:embed="rId6" cstate="print"/>
          <a:srcRect/>
          <a:stretch>
            <a:fillRect/>
          </a:stretch>
        </p:blipFill>
        <p:spPr bwMode="auto">
          <a:xfrm>
            <a:off x="4114801" y="3276601"/>
            <a:ext cx="1908175" cy="1908175"/>
          </a:xfrm>
          <a:prstGeom prst="rect">
            <a:avLst/>
          </a:prstGeom>
          <a:noFill/>
          <a:ln w="9525">
            <a:noFill/>
            <a:miter lim="800000"/>
            <a:headEnd/>
            <a:tailEnd/>
          </a:ln>
        </p:spPr>
      </p:pic>
      <p:pic>
        <p:nvPicPr>
          <p:cNvPr id="23560" name="Picture 9"/>
          <p:cNvPicPr>
            <a:picLocks noChangeAspect="1" noChangeArrowheads="1"/>
          </p:cNvPicPr>
          <p:nvPr/>
        </p:nvPicPr>
        <p:blipFill>
          <a:blip r:embed="rId7" cstate="print"/>
          <a:srcRect/>
          <a:stretch>
            <a:fillRect/>
          </a:stretch>
        </p:blipFill>
        <p:spPr bwMode="auto">
          <a:xfrm>
            <a:off x="1828800" y="4343401"/>
            <a:ext cx="2286000" cy="21812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t>Popular Culture</a:t>
            </a:r>
          </a:p>
        </p:txBody>
      </p:sp>
      <p:sp>
        <p:nvSpPr>
          <p:cNvPr id="22531" name="Rectangle 3"/>
          <p:cNvSpPr>
            <a:spLocks noGrp="1" noChangeArrowheads="1"/>
          </p:cNvSpPr>
          <p:nvPr>
            <p:ph type="body" sz="half" idx="2"/>
          </p:nvPr>
        </p:nvSpPr>
        <p:spPr/>
        <p:txBody>
          <a:bodyPr/>
          <a:lstStyle/>
          <a:p>
            <a:pPr eaLnBrk="1" hangingPunct="1">
              <a:defRPr/>
            </a:pPr>
            <a:r>
              <a:rPr lang="en-US" sz="2800" dirty="0">
                <a:effectLst/>
              </a:rPr>
              <a:t>“It was, so far as I can remember, the first book with hands—strong ones that reached out of the pages and seized me by the throat. It said to me, ‘This is not just entertainment; it’s life-or-death.’</a:t>
            </a:r>
            <a:endParaRPr lang="en-US" sz="2800" dirty="0"/>
          </a:p>
        </p:txBody>
      </p:sp>
      <p:pic>
        <p:nvPicPr>
          <p:cNvPr id="4098" name="Picture 2" descr="Image result for stephen 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1"/>
            <a:ext cx="2809876" cy="422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9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t>Lord of the Flies </a:t>
            </a:r>
          </a:p>
        </p:txBody>
      </p:sp>
      <p:sp>
        <p:nvSpPr>
          <p:cNvPr id="5123" name="Rectangle 3"/>
          <p:cNvSpPr>
            <a:spLocks noGrp="1" noChangeArrowheads="1"/>
          </p:cNvSpPr>
          <p:nvPr>
            <p:ph type="body" idx="1"/>
          </p:nvPr>
        </p:nvSpPr>
        <p:spPr>
          <a:xfrm>
            <a:off x="76200" y="1389856"/>
            <a:ext cx="12039600" cy="2097088"/>
          </a:xfrm>
        </p:spPr>
        <p:txBody>
          <a:bodyPr/>
          <a:lstStyle/>
          <a:p>
            <a:pPr eaLnBrk="1" hangingPunct="1">
              <a:lnSpc>
                <a:spcPct val="90000"/>
              </a:lnSpc>
              <a:buClr>
                <a:schemeClr val="tx1"/>
              </a:buClr>
              <a:buSzPct val="50000"/>
              <a:defRPr/>
            </a:pPr>
            <a:r>
              <a:rPr lang="en-US" sz="4000" dirty="0"/>
              <a:t>“It was simply what seemed sensible for me to write after the war when everyone was thanking God they weren’t Nazis. I’d seen enough to realize that every single one of us could be Nazis.”</a:t>
            </a:r>
          </a:p>
          <a:p>
            <a:pPr lvl="1" eaLnBrk="1" hangingPunct="1">
              <a:lnSpc>
                <a:spcPct val="90000"/>
              </a:lnSpc>
              <a:defRPr/>
            </a:pPr>
            <a:r>
              <a:rPr lang="en-US" sz="2400" dirty="0"/>
              <a:t>William Golding on his novel Lord of the Flies </a:t>
            </a:r>
          </a:p>
        </p:txBody>
      </p:sp>
      <p:pic>
        <p:nvPicPr>
          <p:cNvPr id="10244" name="Picture 4"/>
          <p:cNvPicPr>
            <a:picLocks noChangeAspect="1" noChangeArrowheads="1"/>
          </p:cNvPicPr>
          <p:nvPr/>
        </p:nvPicPr>
        <p:blipFill>
          <a:blip r:embed="rId3" cstate="print"/>
          <a:srcRect/>
          <a:stretch>
            <a:fillRect/>
          </a:stretch>
        </p:blipFill>
        <p:spPr bwMode="auto">
          <a:xfrm>
            <a:off x="5181601" y="4419600"/>
            <a:ext cx="1306513" cy="2209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Golding</a:t>
            </a:r>
          </a:p>
        </p:txBody>
      </p:sp>
      <p:pic>
        <p:nvPicPr>
          <p:cNvPr id="4" name="vYnfSV27vLY"/>
          <p:cNvPicPr>
            <a:picLocks noGrp="1" noRot="1" noChangeAspect="1"/>
          </p:cNvPicPr>
          <p:nvPr>
            <p:ph idx="1"/>
            <a:videoFile r:link="rId1"/>
          </p:nvPr>
        </p:nvPicPr>
        <p:blipFill>
          <a:blip r:embed="rId4"/>
          <a:stretch>
            <a:fillRect/>
          </a:stretch>
        </p:blipFill>
        <p:spPr>
          <a:xfrm>
            <a:off x="1710268" y="1447800"/>
            <a:ext cx="8805333" cy="4953000"/>
          </a:xfrm>
          <a:prstGeom prst="rect">
            <a:avLst/>
          </a:prstGeom>
        </p:spPr>
      </p:pic>
    </p:spTree>
    <p:extLst>
      <p:ext uri="{BB962C8B-B14F-4D97-AF65-F5344CB8AC3E}">
        <p14:creationId xmlns:p14="http://schemas.microsoft.com/office/powerpoint/2010/main" val="119955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76401"/>
            <a:ext cx="9144000" cy="1978025"/>
          </a:xfrm>
        </p:spPr>
        <p:txBody>
          <a:bodyPr/>
          <a:lstStyle/>
          <a:p>
            <a:r>
              <a:rPr lang="en-US" dirty="0"/>
              <a:t>He says that this is a book about “evil,” but, of course, you’re not evil, so why are we reading it?</a:t>
            </a:r>
            <a:br>
              <a:rPr lang="en-US" dirty="0"/>
            </a:br>
            <a:br>
              <a:rPr lang="en-US" dirty="0"/>
            </a:br>
            <a:r>
              <a:rPr lang="en-US" dirty="0"/>
              <a:t>Or are you?</a:t>
            </a:r>
          </a:p>
        </p:txBody>
      </p:sp>
    </p:spTree>
    <p:extLst>
      <p:ext uri="{BB962C8B-B14F-4D97-AF65-F5344CB8AC3E}">
        <p14:creationId xmlns:p14="http://schemas.microsoft.com/office/powerpoint/2010/main" val="4201597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1524000" y="-35560"/>
            <a:ext cx="91440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4000" i="1" kern="0" dirty="0">
                <a:effectLst>
                  <a:outerShdw blurRad="38100" dist="38100" dir="2700000" algn="tl">
                    <a:srgbClr val="000000"/>
                  </a:outerShdw>
                </a:effectLst>
                <a:latin typeface="+mj-lt"/>
                <a:ea typeface="+mj-ea"/>
                <a:cs typeface="+mj-cs"/>
              </a:rPr>
              <a:t>Eye Color Experiment- 1968</a:t>
            </a:r>
          </a:p>
        </p:txBody>
      </p:sp>
      <p:pic>
        <p:nvPicPr>
          <p:cNvPr id="5" name="Online Media 4" title="Jane Elliott “Blue Eyes - Brown Eyes” Experiment Anti-Racism">
            <a:hlinkClick r:id="" action="ppaction://media"/>
            <a:extLst>
              <a:ext uri="{FF2B5EF4-FFF2-40B4-BE49-F238E27FC236}">
                <a16:creationId xmlns:a16="http://schemas.microsoft.com/office/drawing/2014/main" id="{9EDA2371-F4DB-4521-AE0E-DFF9FBB7D302}"/>
              </a:ext>
            </a:extLst>
          </p:cNvPr>
          <p:cNvPicPr>
            <a:picLocks noRot="1" noChangeAspect="1"/>
          </p:cNvPicPr>
          <p:nvPr>
            <a:videoFile r:link="rId1"/>
          </p:nvPr>
        </p:nvPicPr>
        <p:blipFill>
          <a:blip r:embed="rId3"/>
          <a:stretch>
            <a:fillRect/>
          </a:stretch>
        </p:blipFill>
        <p:spPr>
          <a:xfrm>
            <a:off x="1905000" y="914400"/>
            <a:ext cx="8087032" cy="5815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1524000" y="1"/>
            <a:ext cx="91440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4000" kern="0" dirty="0">
                <a:effectLst>
                  <a:outerShdw blurRad="38100" dist="38100" dir="2700000" algn="tl">
                    <a:srgbClr val="000000"/>
                  </a:outerShdw>
                </a:effectLst>
                <a:latin typeface="+mj-lt"/>
                <a:ea typeface="+mj-ea"/>
                <a:cs typeface="+mj-cs"/>
              </a:rPr>
              <a:t>Bandura Bobo Doll Experiment </a:t>
            </a:r>
          </a:p>
        </p:txBody>
      </p:sp>
      <p:pic>
        <p:nvPicPr>
          <p:cNvPr id="5" name="Online Media 4" title="The Brain: A Secret History - Emotions; Bandura Bobo Doll Experiment">
            <a:hlinkClick r:id="" action="ppaction://media"/>
            <a:extLst>
              <a:ext uri="{FF2B5EF4-FFF2-40B4-BE49-F238E27FC236}">
                <a16:creationId xmlns:a16="http://schemas.microsoft.com/office/drawing/2014/main" id="{8EB958A5-7619-441F-B2ED-F0DED476EED2}"/>
              </a:ext>
            </a:extLst>
          </p:cNvPr>
          <p:cNvPicPr>
            <a:picLocks noRot="1" noChangeAspect="1"/>
          </p:cNvPicPr>
          <p:nvPr>
            <a:videoFile r:link="rId1"/>
          </p:nvPr>
        </p:nvPicPr>
        <p:blipFill>
          <a:blip r:embed="rId3"/>
          <a:stretch>
            <a:fillRect/>
          </a:stretch>
        </p:blipFill>
        <p:spPr>
          <a:xfrm>
            <a:off x="1143000" y="990600"/>
            <a:ext cx="10119090" cy="5717286"/>
          </a:xfrm>
          <a:prstGeom prst="rect">
            <a:avLst/>
          </a:prstGeom>
        </p:spPr>
      </p:pic>
    </p:spTree>
    <p:extLst>
      <p:ext uri="{BB962C8B-B14F-4D97-AF65-F5344CB8AC3E}">
        <p14:creationId xmlns:p14="http://schemas.microsoft.com/office/powerpoint/2010/main" val="5933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ytwerk.com/gpa/images/hitlerpaintings/hitlerart3.jpg"/>
          <p:cNvPicPr>
            <a:picLocks noChangeAspect="1" noChangeArrowheads="1"/>
          </p:cNvPicPr>
          <p:nvPr/>
        </p:nvPicPr>
        <p:blipFill>
          <a:blip r:embed="rId2" cstate="print"/>
          <a:srcRect/>
          <a:stretch>
            <a:fillRect/>
          </a:stretch>
        </p:blipFill>
        <p:spPr bwMode="auto">
          <a:xfrm>
            <a:off x="2286001" y="228600"/>
            <a:ext cx="7629525" cy="5638800"/>
          </a:xfrm>
          <a:prstGeom prst="rect">
            <a:avLst/>
          </a:prstGeom>
          <a:noFill/>
          <a:ln w="28575">
            <a:solidFill>
              <a:schemeClr val="tx1"/>
            </a:solidFill>
          </a:ln>
        </p:spPr>
      </p:pic>
      <p:sp>
        <p:nvSpPr>
          <p:cNvPr id="3" name="TextBox 2"/>
          <p:cNvSpPr txBox="1"/>
          <p:nvPr/>
        </p:nvSpPr>
        <p:spPr>
          <a:xfrm>
            <a:off x="1752600" y="5920770"/>
            <a:ext cx="8686800" cy="784830"/>
          </a:xfrm>
          <a:prstGeom prst="rect">
            <a:avLst/>
          </a:prstGeom>
          <a:noFill/>
        </p:spPr>
        <p:txBody>
          <a:bodyPr wrap="square" rtlCol="0">
            <a:spAutoFit/>
          </a:bodyPr>
          <a:lstStyle/>
          <a:p>
            <a:pPr algn="ctr"/>
            <a:r>
              <a:rPr lang="en-US" sz="4500" i="1" dirty="0">
                <a:effectLst>
                  <a:outerShdw blurRad="38100" dist="38100" dir="2700000" algn="tl">
                    <a:srgbClr val="000000">
                      <a:alpha val="43137"/>
                    </a:srgbClr>
                  </a:outerShdw>
                </a:effectLst>
              </a:rPr>
              <a:t>Shelter in </a:t>
            </a:r>
            <a:r>
              <a:rPr lang="en-US" sz="4500" i="1" dirty="0" err="1">
                <a:effectLst>
                  <a:outerShdw blurRad="38100" dist="38100" dir="2700000" algn="tl">
                    <a:srgbClr val="000000">
                      <a:alpha val="43137"/>
                    </a:srgbClr>
                  </a:outerShdw>
                </a:effectLst>
              </a:rPr>
              <a:t>Fournes</a:t>
            </a:r>
            <a:endParaRPr lang="en-US" sz="45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0578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AX9b7agT9o"/>
          <p:cNvPicPr>
            <a:picLocks noGrp="1" noRot="1" noChangeAspect="1"/>
          </p:cNvPicPr>
          <p:nvPr>
            <p:ph idx="1"/>
            <a:videoFile r:link="rId1"/>
          </p:nvPr>
        </p:nvPicPr>
        <p:blipFill>
          <a:blip r:embed="rId3"/>
          <a:stretch>
            <a:fillRect/>
          </a:stretch>
        </p:blipFill>
        <p:spPr>
          <a:xfrm>
            <a:off x="907143" y="914400"/>
            <a:ext cx="10377714" cy="5837463"/>
          </a:xfrm>
          <a:prstGeom prst="rect">
            <a:avLst/>
          </a:prstGeom>
        </p:spPr>
      </p:pic>
      <p:sp>
        <p:nvSpPr>
          <p:cNvPr id="4" name="Title 1"/>
          <p:cNvSpPr txBox="1">
            <a:spLocks/>
          </p:cNvSpPr>
          <p:nvPr/>
        </p:nvSpPr>
        <p:spPr bwMode="black">
          <a:xfrm>
            <a:off x="1524000" y="1"/>
            <a:ext cx="91440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4000" i="1" kern="0" dirty="0">
                <a:effectLst>
                  <a:outerShdw blurRad="38100" dist="38100" dir="2700000" algn="tl">
                    <a:srgbClr val="000000"/>
                  </a:outerShdw>
                </a:effectLst>
                <a:latin typeface="+mj-lt"/>
                <a:ea typeface="+mj-ea"/>
                <a:cs typeface="+mj-cs"/>
              </a:rPr>
              <a:t>Stanford Prison Experiment- 1971</a:t>
            </a:r>
          </a:p>
        </p:txBody>
      </p:sp>
    </p:spTree>
    <p:extLst>
      <p:ext uri="{BB962C8B-B14F-4D97-AF65-F5344CB8AC3E}">
        <p14:creationId xmlns:p14="http://schemas.microsoft.com/office/powerpoint/2010/main" val="2288624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black">
          <a:xfrm>
            <a:off x="76199" y="-32384"/>
            <a:ext cx="1203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4000" i="1" kern="0" dirty="0">
                <a:effectLst>
                  <a:outerShdw blurRad="38100" dist="38100" dir="2700000" algn="tl">
                    <a:srgbClr val="000000"/>
                  </a:outerShdw>
                </a:effectLst>
                <a:latin typeface="+mj-lt"/>
                <a:ea typeface="+mj-ea"/>
                <a:cs typeface="+mj-cs"/>
              </a:rPr>
              <a:t>Stanford Prison Experiment- </a:t>
            </a:r>
            <a:r>
              <a:rPr lang="en-US" sz="4000" kern="0" dirty="0">
                <a:effectLst>
                  <a:outerShdw blurRad="38100" dist="38100" dir="2700000" algn="tl">
                    <a:srgbClr val="000000"/>
                  </a:outerShdw>
                </a:effectLst>
                <a:latin typeface="+mj-lt"/>
                <a:ea typeface="+mj-ea"/>
                <a:cs typeface="+mj-cs"/>
              </a:rPr>
              <a:t>Movie</a:t>
            </a:r>
          </a:p>
        </p:txBody>
      </p:sp>
      <p:pic>
        <p:nvPicPr>
          <p:cNvPr id="3" name="3XN2X72jrFk"/>
          <p:cNvPicPr>
            <a:picLocks noGrp="1" noRot="1" noChangeAspect="1"/>
          </p:cNvPicPr>
          <p:nvPr>
            <p:ph idx="1"/>
            <a:videoFile r:link="rId1"/>
          </p:nvPr>
        </p:nvPicPr>
        <p:blipFill>
          <a:blip r:embed="rId3"/>
          <a:stretch>
            <a:fillRect/>
          </a:stretch>
        </p:blipFill>
        <p:spPr>
          <a:xfrm>
            <a:off x="990600" y="914400"/>
            <a:ext cx="10337801" cy="5815012"/>
          </a:xfrm>
          <a:prstGeom prst="rect">
            <a:avLst/>
          </a:prstGeom>
        </p:spPr>
      </p:pic>
    </p:spTree>
    <p:extLst>
      <p:ext uri="{BB962C8B-B14F-4D97-AF65-F5344CB8AC3E}">
        <p14:creationId xmlns:p14="http://schemas.microsoft.com/office/powerpoint/2010/main" val="2655613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t>About the Novel</a:t>
            </a:r>
          </a:p>
        </p:txBody>
      </p:sp>
      <p:sp>
        <p:nvSpPr>
          <p:cNvPr id="6147" name="Rectangle 3"/>
          <p:cNvSpPr>
            <a:spLocks noGrp="1" noChangeArrowheads="1"/>
          </p:cNvSpPr>
          <p:nvPr>
            <p:ph type="body" idx="1"/>
          </p:nvPr>
        </p:nvSpPr>
        <p:spPr/>
        <p:txBody>
          <a:bodyPr/>
          <a:lstStyle/>
          <a:p>
            <a:pPr eaLnBrk="1" hangingPunct="1">
              <a:defRPr/>
            </a:pPr>
            <a:r>
              <a:rPr lang="en-US" dirty="0"/>
              <a:t>Was first published in 1954.</a:t>
            </a:r>
          </a:p>
          <a:p>
            <a:pPr eaLnBrk="1" hangingPunct="1">
              <a:defRPr/>
            </a:pPr>
            <a:r>
              <a:rPr lang="en-US" dirty="0"/>
              <a:t>Was not a success when it was first published.</a:t>
            </a:r>
          </a:p>
          <a:p>
            <a:pPr lvl="1" eaLnBrk="1" hangingPunct="1">
              <a:defRPr/>
            </a:pPr>
            <a:r>
              <a:rPr lang="en-US" dirty="0"/>
              <a:t>It sold less than 3,000 copies in the U.S. before going out of print in 1955.</a:t>
            </a:r>
          </a:p>
          <a:p>
            <a:pPr lvl="1" eaLnBrk="1" hangingPunct="1">
              <a:buFontTx/>
              <a:buNone/>
              <a:defRPr/>
            </a:pPr>
            <a:endParaRPr lang="en-US" dirty="0"/>
          </a:p>
          <a:p>
            <a:pPr eaLnBrk="1" hangingPunct="1">
              <a:defRPr/>
            </a:pPr>
            <a:r>
              <a:rPr lang="en-US" sz="3000" dirty="0"/>
              <a:t>Went on to become a best-seller in the UK and beyond, becoming required reading in many schools</a:t>
            </a:r>
            <a:r>
              <a:rPr lang="en-US" sz="3900" dirty="0"/>
              <a:t>.</a:t>
            </a:r>
          </a:p>
          <a:p>
            <a:pPr lvl="1" eaLnBrk="1" hangingPunct="1">
              <a:buFontTx/>
              <a:buNone/>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t>About the Novel</a:t>
            </a:r>
          </a:p>
        </p:txBody>
      </p:sp>
      <p:sp>
        <p:nvSpPr>
          <p:cNvPr id="6147" name="Rectangle 3"/>
          <p:cNvSpPr>
            <a:spLocks noGrp="1" noChangeArrowheads="1"/>
          </p:cNvSpPr>
          <p:nvPr>
            <p:ph type="body" idx="1"/>
          </p:nvPr>
        </p:nvSpPr>
        <p:spPr/>
        <p:txBody>
          <a:bodyPr/>
          <a:lstStyle/>
          <a:p>
            <a:pPr eaLnBrk="1" hangingPunct="1">
              <a:defRPr/>
            </a:pPr>
            <a:r>
              <a:rPr lang="en-US" dirty="0"/>
              <a:t>Set in mid 1940s when Europe is engulfed in war.  (***Note*** does the novel ever mention what war is going on?  Why?)</a:t>
            </a:r>
          </a:p>
          <a:p>
            <a:pPr eaLnBrk="1" hangingPunct="1">
              <a:defRPr/>
            </a:pPr>
            <a:r>
              <a:rPr lang="en-US" dirty="0"/>
              <a:t>A plane carrying British school boys is mistaken for a military craft and shot down.</a:t>
            </a:r>
          </a:p>
          <a:p>
            <a:pPr eaLnBrk="1" hangingPunct="1">
              <a:defRPr/>
            </a:pPr>
            <a:r>
              <a:rPr lang="en-US" dirty="0"/>
              <a:t>Only the boys survive the crash, and they try to form a society to govern themselves.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t>Themes in the Novel</a:t>
            </a:r>
          </a:p>
        </p:txBody>
      </p:sp>
      <p:sp>
        <p:nvSpPr>
          <p:cNvPr id="7171" name="Rectangle 3"/>
          <p:cNvSpPr>
            <a:spLocks noGrp="1" noChangeArrowheads="1"/>
          </p:cNvSpPr>
          <p:nvPr>
            <p:ph type="body" idx="1"/>
          </p:nvPr>
        </p:nvSpPr>
        <p:spPr/>
        <p:txBody>
          <a:bodyPr/>
          <a:lstStyle/>
          <a:p>
            <a:pPr eaLnBrk="1" hangingPunct="1">
              <a:defRPr/>
            </a:pPr>
            <a:r>
              <a:rPr lang="en-US" dirty="0"/>
              <a:t>A theme is…</a:t>
            </a:r>
          </a:p>
          <a:p>
            <a:pPr eaLnBrk="1" hangingPunct="1">
              <a:defRPr/>
            </a:pPr>
            <a:endParaRPr lang="en-US" dirty="0"/>
          </a:p>
          <a:p>
            <a:pPr eaLnBrk="1" hangingPunct="1">
              <a:defRPr/>
            </a:pPr>
            <a:r>
              <a:rPr lang="en-US" dirty="0"/>
              <a:t>A theme is NOT….</a:t>
            </a:r>
          </a:p>
          <a:p>
            <a:pPr eaLnBrk="1" hangingPunct="1">
              <a:defRPr/>
            </a:pPr>
            <a:endParaRPr lang="en-US" dirty="0"/>
          </a:p>
          <a:p>
            <a:pPr eaLnBrk="1" hangingPunct="1">
              <a:defRPr/>
            </a:pPr>
            <a:r>
              <a:rPr lang="en-US" dirty="0"/>
              <a:t>The difference between subjects and themes…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t>Themes in the Novel</a:t>
            </a:r>
          </a:p>
        </p:txBody>
      </p:sp>
      <p:sp>
        <p:nvSpPr>
          <p:cNvPr id="7171" name="Rectangle 3"/>
          <p:cNvSpPr>
            <a:spLocks noGrp="1" noChangeArrowheads="1"/>
          </p:cNvSpPr>
          <p:nvPr>
            <p:ph type="body" idx="1"/>
          </p:nvPr>
        </p:nvSpPr>
        <p:spPr/>
        <p:txBody>
          <a:bodyPr/>
          <a:lstStyle/>
          <a:p>
            <a:pPr eaLnBrk="1" hangingPunct="1">
              <a:defRPr/>
            </a:pPr>
            <a:r>
              <a:rPr lang="en-US" dirty="0"/>
              <a:t>Civilization and savagery are opposites.  One has nothing to do with the other.</a:t>
            </a:r>
          </a:p>
          <a:p>
            <a:pPr eaLnBrk="1" hangingPunct="1">
              <a:defRPr/>
            </a:pPr>
            <a:r>
              <a:rPr lang="en-US" dirty="0"/>
              <a:t>Everyone loses their innocence.</a:t>
            </a:r>
          </a:p>
          <a:p>
            <a:pPr eaLnBrk="1" hangingPunct="1">
              <a:defRPr/>
            </a:pPr>
            <a:r>
              <a:rPr lang="en-US" dirty="0"/>
              <a:t>We are all cursed with original sin.</a:t>
            </a:r>
          </a:p>
          <a:p>
            <a:pPr eaLnBrk="1" hangingPunct="1">
              <a:defRPr/>
            </a:pPr>
            <a:r>
              <a:rPr lang="en-US" dirty="0"/>
              <a:t>Fear separates one from humanity.</a:t>
            </a:r>
          </a:p>
          <a:p>
            <a:pPr eaLnBrk="1" hangingPunct="1">
              <a:defRPr/>
            </a:pPr>
            <a:r>
              <a:rPr lang="en-US" dirty="0"/>
              <a:t>Our idea of good and evil is skewed.</a:t>
            </a:r>
          </a:p>
          <a:p>
            <a:pPr eaLnBrk="1" hangingPunct="1">
              <a:defRPr/>
            </a:pPr>
            <a:r>
              <a:rPr lang="en-US" dirty="0"/>
              <a:t>Goodness is rare and fleeting.</a:t>
            </a:r>
          </a:p>
          <a:p>
            <a:pPr eaLnBrk="1" hangingPunct="1">
              <a:defRPr/>
            </a:pPr>
            <a:endParaRPr lang="en-US" dirty="0"/>
          </a:p>
        </p:txBody>
      </p:sp>
    </p:spTree>
    <p:extLst>
      <p:ext uri="{BB962C8B-B14F-4D97-AF65-F5344CB8AC3E}">
        <p14:creationId xmlns:p14="http://schemas.microsoft.com/office/powerpoint/2010/main" val="4183917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t>Motifs in the Novel</a:t>
            </a:r>
          </a:p>
        </p:txBody>
      </p:sp>
      <p:sp>
        <p:nvSpPr>
          <p:cNvPr id="8195" name="Rectangle 3"/>
          <p:cNvSpPr>
            <a:spLocks noGrp="1" noChangeArrowheads="1"/>
          </p:cNvSpPr>
          <p:nvPr>
            <p:ph type="body" idx="1"/>
          </p:nvPr>
        </p:nvSpPr>
        <p:spPr/>
        <p:txBody>
          <a:bodyPr/>
          <a:lstStyle/>
          <a:p>
            <a:pPr marL="0" indent="0" eaLnBrk="1" hangingPunct="1">
              <a:buNone/>
              <a:defRPr/>
            </a:pPr>
            <a:r>
              <a:rPr lang="en-US" dirty="0"/>
              <a:t>(First, a motif is…)</a:t>
            </a:r>
          </a:p>
          <a:p>
            <a:pPr eaLnBrk="1" hangingPunct="1">
              <a:defRPr/>
            </a:pPr>
            <a:r>
              <a:rPr lang="en-US" dirty="0"/>
              <a:t>Biblical parallels (book sometimes criticized for plagiarizing episodes in the Bible)</a:t>
            </a:r>
          </a:p>
          <a:p>
            <a:pPr eaLnBrk="1" hangingPunct="1">
              <a:defRPr/>
            </a:pPr>
            <a:r>
              <a:rPr lang="en-US" dirty="0"/>
              <a:t>Pristine places corrupted by evil  (This sounds like…)  VERY IMPORTANT: Loss of innocence  (THE Fall)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t>Symbols in the Novel</a:t>
            </a:r>
          </a:p>
        </p:txBody>
      </p:sp>
      <p:sp>
        <p:nvSpPr>
          <p:cNvPr id="9219" name="Rectangle 3"/>
          <p:cNvSpPr>
            <a:spLocks noGrp="1" noChangeArrowheads="1"/>
          </p:cNvSpPr>
          <p:nvPr>
            <p:ph type="body" idx="1"/>
          </p:nvPr>
        </p:nvSpPr>
        <p:spPr/>
        <p:txBody>
          <a:bodyPr/>
          <a:lstStyle/>
          <a:p>
            <a:pPr eaLnBrk="1" hangingPunct="1">
              <a:defRPr/>
            </a:pPr>
            <a:r>
              <a:rPr lang="en-US" dirty="0"/>
              <a:t>The Conch- Civilization and order</a:t>
            </a:r>
          </a:p>
          <a:p>
            <a:pPr eaLnBrk="1" hangingPunct="1">
              <a:defRPr/>
            </a:pPr>
            <a:r>
              <a:rPr lang="en-US" dirty="0"/>
              <a:t>The Beast- The fear that separates man from God</a:t>
            </a:r>
          </a:p>
          <a:p>
            <a:pPr eaLnBrk="1" hangingPunct="1">
              <a:defRPr/>
            </a:pPr>
            <a:r>
              <a:rPr lang="en-US" dirty="0"/>
              <a:t>Piggy’s Glasses- Reason, science and insight</a:t>
            </a:r>
          </a:p>
          <a:p>
            <a:pPr eaLnBrk="1" hangingPunct="1">
              <a:defRPr/>
            </a:pPr>
            <a:r>
              <a:rPr lang="en-US" dirty="0" err="1"/>
              <a:t>Be’elzebub</a:t>
            </a:r>
            <a:r>
              <a:rPr lang="en-US" dirty="0"/>
              <a:t>- True evil (Where does it come from?)</a:t>
            </a:r>
          </a:p>
          <a:p>
            <a:pPr eaLnBrk="1" hangingPunct="1">
              <a:defRPr/>
            </a:pPr>
            <a:r>
              <a:rPr lang="en-US" dirty="0"/>
              <a:t>Fire Signal- Hope, salvation</a:t>
            </a:r>
          </a:p>
          <a:p>
            <a:pPr eaLnBrk="1" hangingPunct="1">
              <a:defRPr/>
            </a:pPr>
            <a:endParaRPr lang="en-US" dirty="0"/>
          </a:p>
        </p:txBody>
      </p:sp>
      <p:pic>
        <p:nvPicPr>
          <p:cNvPr id="15364" name="Picture 4"/>
          <p:cNvPicPr>
            <a:picLocks noChangeAspect="1" noChangeArrowheads="1"/>
          </p:cNvPicPr>
          <p:nvPr/>
        </p:nvPicPr>
        <p:blipFill>
          <a:blip r:embed="rId3" cstate="print"/>
          <a:srcRect/>
          <a:stretch>
            <a:fillRect/>
          </a:stretch>
        </p:blipFill>
        <p:spPr bwMode="auto">
          <a:xfrm>
            <a:off x="7467600" y="4572001"/>
            <a:ext cx="2743200" cy="188436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t>Philosophical Influence</a:t>
            </a:r>
          </a:p>
        </p:txBody>
      </p:sp>
      <p:sp>
        <p:nvSpPr>
          <p:cNvPr id="10243" name="Rectangle 3"/>
          <p:cNvSpPr>
            <a:spLocks noGrp="1" noChangeArrowheads="1"/>
          </p:cNvSpPr>
          <p:nvPr>
            <p:ph type="body" idx="1"/>
          </p:nvPr>
        </p:nvSpPr>
        <p:spPr/>
        <p:txBody>
          <a:bodyPr/>
          <a:lstStyle/>
          <a:p>
            <a:pPr eaLnBrk="1" hangingPunct="1">
              <a:defRPr/>
            </a:pPr>
            <a:r>
              <a:rPr lang="en-US" dirty="0"/>
              <a:t>John Hobbes</a:t>
            </a:r>
          </a:p>
          <a:p>
            <a:pPr lvl="1" eaLnBrk="1" hangingPunct="1">
              <a:defRPr/>
            </a:pPr>
            <a:r>
              <a:rPr lang="en-US" dirty="0"/>
              <a:t>English Philosopher: 1588- 1679</a:t>
            </a:r>
          </a:p>
          <a:p>
            <a:pPr lvl="1" eaLnBrk="1" hangingPunct="1">
              <a:defRPr/>
            </a:pPr>
            <a:r>
              <a:rPr lang="en-US" dirty="0"/>
              <a:t>Man is by nature selfishly individualistic</a:t>
            </a:r>
          </a:p>
          <a:p>
            <a:pPr lvl="1" eaLnBrk="1" hangingPunct="1">
              <a:defRPr/>
            </a:pPr>
            <a:r>
              <a:rPr lang="en-US" dirty="0"/>
              <a:t>Man constantly at war with other men</a:t>
            </a:r>
          </a:p>
          <a:p>
            <a:pPr lvl="1" eaLnBrk="1" hangingPunct="1">
              <a:defRPr/>
            </a:pPr>
            <a:r>
              <a:rPr lang="en-US" dirty="0"/>
              <a:t>Fear of violent death is sole motivation to create civilizations</a:t>
            </a:r>
          </a:p>
          <a:p>
            <a:pPr lvl="1" eaLnBrk="1" hangingPunct="1">
              <a:defRPr/>
            </a:pPr>
            <a:r>
              <a:rPr lang="en-US" dirty="0"/>
              <a:t>Men need to be controlled by absolute sovereignty to avoid brutish behavior (CANNOT rule themselves)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bytwerk.com/gpa/images/hitlerpaintings/hitlerart2.jpg"/>
          <p:cNvPicPr>
            <a:picLocks noChangeAspect="1" noChangeArrowheads="1"/>
          </p:cNvPicPr>
          <p:nvPr/>
        </p:nvPicPr>
        <p:blipFill>
          <a:blip r:embed="rId2" cstate="print"/>
          <a:srcRect/>
          <a:stretch>
            <a:fillRect/>
          </a:stretch>
        </p:blipFill>
        <p:spPr bwMode="auto">
          <a:xfrm>
            <a:off x="3000376" y="266186"/>
            <a:ext cx="5991224" cy="5462268"/>
          </a:xfrm>
          <a:prstGeom prst="rect">
            <a:avLst/>
          </a:prstGeom>
          <a:noFill/>
          <a:ln w="38100">
            <a:solidFill>
              <a:schemeClr val="tx1"/>
            </a:solidFill>
          </a:ln>
        </p:spPr>
      </p:pic>
      <p:sp>
        <p:nvSpPr>
          <p:cNvPr id="4" name="TextBox 3"/>
          <p:cNvSpPr txBox="1"/>
          <p:nvPr/>
        </p:nvSpPr>
        <p:spPr>
          <a:xfrm>
            <a:off x="1905000" y="5867400"/>
            <a:ext cx="8382000" cy="784830"/>
          </a:xfrm>
          <a:prstGeom prst="rect">
            <a:avLst/>
          </a:prstGeom>
          <a:noFill/>
        </p:spPr>
        <p:txBody>
          <a:bodyPr wrap="square" rtlCol="0">
            <a:spAutoFit/>
          </a:bodyPr>
          <a:lstStyle/>
          <a:p>
            <a:pPr algn="ctr"/>
            <a:r>
              <a:rPr lang="en-US" sz="4500" i="1" dirty="0">
                <a:effectLst>
                  <a:outerShdw blurRad="38100" dist="38100" dir="2700000" algn="tl">
                    <a:srgbClr val="000000">
                      <a:alpha val="43137"/>
                    </a:srgbClr>
                  </a:outerShdw>
                </a:effectLst>
              </a:rPr>
              <a:t>Ruins of a Cloister in Messines</a:t>
            </a:r>
          </a:p>
        </p:txBody>
      </p:sp>
    </p:spTree>
    <p:extLst>
      <p:ext uri="{BB962C8B-B14F-4D97-AF65-F5344CB8AC3E}">
        <p14:creationId xmlns:p14="http://schemas.microsoft.com/office/powerpoint/2010/main" val="291189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bytwerk.com/gpa/images/hitlerpaintings/munich.jpg"/>
          <p:cNvPicPr>
            <a:picLocks noChangeAspect="1" noChangeArrowheads="1"/>
          </p:cNvPicPr>
          <p:nvPr/>
        </p:nvPicPr>
        <p:blipFill>
          <a:blip r:embed="rId2" cstate="print"/>
          <a:srcRect/>
          <a:stretch>
            <a:fillRect/>
          </a:stretch>
        </p:blipFill>
        <p:spPr bwMode="auto">
          <a:xfrm>
            <a:off x="2438401" y="533400"/>
            <a:ext cx="7381875" cy="4819650"/>
          </a:xfrm>
          <a:prstGeom prst="rect">
            <a:avLst/>
          </a:prstGeom>
          <a:noFill/>
          <a:ln w="38100">
            <a:solidFill>
              <a:schemeClr val="tx1"/>
            </a:solidFill>
          </a:ln>
        </p:spPr>
      </p:pic>
      <p:sp>
        <p:nvSpPr>
          <p:cNvPr id="5" name="TextBox 4"/>
          <p:cNvSpPr txBox="1"/>
          <p:nvPr/>
        </p:nvSpPr>
        <p:spPr>
          <a:xfrm>
            <a:off x="1981200" y="5692170"/>
            <a:ext cx="8305800" cy="784830"/>
          </a:xfrm>
          <a:prstGeom prst="rect">
            <a:avLst/>
          </a:prstGeom>
          <a:noFill/>
        </p:spPr>
        <p:txBody>
          <a:bodyPr wrap="square" rtlCol="0">
            <a:spAutoFit/>
          </a:bodyPr>
          <a:lstStyle/>
          <a:p>
            <a:pPr algn="ctr"/>
            <a:r>
              <a:rPr lang="en-US" sz="4500" dirty="0">
                <a:effectLst>
                  <a:outerShdw blurRad="38100" dist="38100" dir="2700000" algn="tl">
                    <a:srgbClr val="000000">
                      <a:alpha val="43137"/>
                    </a:srgbClr>
                  </a:outerShdw>
                </a:effectLst>
              </a:rPr>
              <a:t>Untitled</a:t>
            </a:r>
          </a:p>
        </p:txBody>
      </p:sp>
    </p:spTree>
    <p:extLst>
      <p:ext uri="{BB962C8B-B14F-4D97-AF65-F5344CB8AC3E}">
        <p14:creationId xmlns:p14="http://schemas.microsoft.com/office/powerpoint/2010/main" val="220744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artmany.com/wp-content/uploads/2010/11/Hitler-Paintings-1.jpg"/>
          <p:cNvPicPr>
            <a:picLocks noChangeAspect="1" noChangeArrowheads="1"/>
          </p:cNvPicPr>
          <p:nvPr/>
        </p:nvPicPr>
        <p:blipFill>
          <a:blip r:embed="rId2" cstate="print"/>
          <a:srcRect/>
          <a:stretch>
            <a:fillRect/>
          </a:stretch>
        </p:blipFill>
        <p:spPr bwMode="auto">
          <a:xfrm>
            <a:off x="2362201" y="228600"/>
            <a:ext cx="7572375" cy="5638800"/>
          </a:xfrm>
          <a:prstGeom prst="rect">
            <a:avLst/>
          </a:prstGeom>
          <a:noFill/>
          <a:ln w="38100">
            <a:solidFill>
              <a:schemeClr val="tx1"/>
            </a:solidFill>
          </a:ln>
        </p:spPr>
      </p:pic>
      <p:sp>
        <p:nvSpPr>
          <p:cNvPr id="3" name="TextBox 2"/>
          <p:cNvSpPr txBox="1"/>
          <p:nvPr/>
        </p:nvSpPr>
        <p:spPr>
          <a:xfrm>
            <a:off x="1524000" y="5996970"/>
            <a:ext cx="9144000" cy="784830"/>
          </a:xfrm>
          <a:prstGeom prst="rect">
            <a:avLst/>
          </a:prstGeom>
          <a:noFill/>
        </p:spPr>
        <p:txBody>
          <a:bodyPr wrap="square" rtlCol="0">
            <a:spAutoFit/>
          </a:bodyPr>
          <a:lstStyle/>
          <a:p>
            <a:pPr algn="ctr"/>
            <a:r>
              <a:rPr lang="en-US" sz="4500" i="1" dirty="0">
                <a:effectLst>
                  <a:outerShdw blurRad="38100" dist="38100" dir="2700000" algn="tl">
                    <a:srgbClr val="000000">
                      <a:alpha val="43137"/>
                    </a:srgbClr>
                  </a:outerShdw>
                </a:effectLst>
              </a:rPr>
              <a:t>The Courtyard of the Old Residency</a:t>
            </a:r>
          </a:p>
        </p:txBody>
      </p:sp>
    </p:spTree>
    <p:extLst>
      <p:ext uri="{BB962C8B-B14F-4D97-AF65-F5344CB8AC3E}">
        <p14:creationId xmlns:p14="http://schemas.microsoft.com/office/powerpoint/2010/main" val="227637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3.bp.blogspot.com/_Q5wa7ttQiZk/Sw_Y46Ka-6I/AAAAAAAAEUc/Z-6ckiQ4W-o/s640/g252018_Adolf_Hitlers_Paintings-s400x255-864-580.jpg"/>
          <p:cNvPicPr>
            <a:picLocks noChangeAspect="1" noChangeArrowheads="1"/>
          </p:cNvPicPr>
          <p:nvPr/>
        </p:nvPicPr>
        <p:blipFill>
          <a:blip r:embed="rId2" cstate="print"/>
          <a:srcRect b="2804"/>
          <a:stretch>
            <a:fillRect/>
          </a:stretch>
        </p:blipFill>
        <p:spPr bwMode="auto">
          <a:xfrm>
            <a:off x="2057401" y="533400"/>
            <a:ext cx="7993529" cy="4953000"/>
          </a:xfrm>
          <a:prstGeom prst="rect">
            <a:avLst/>
          </a:prstGeom>
          <a:noFill/>
          <a:ln w="38100">
            <a:solidFill>
              <a:schemeClr val="tx1"/>
            </a:solidFill>
          </a:ln>
        </p:spPr>
      </p:pic>
      <p:sp>
        <p:nvSpPr>
          <p:cNvPr id="3" name="TextBox 2"/>
          <p:cNvSpPr txBox="1"/>
          <p:nvPr/>
        </p:nvSpPr>
        <p:spPr>
          <a:xfrm>
            <a:off x="1981200" y="5791200"/>
            <a:ext cx="8305800" cy="784830"/>
          </a:xfrm>
          <a:prstGeom prst="rect">
            <a:avLst/>
          </a:prstGeom>
          <a:noFill/>
        </p:spPr>
        <p:txBody>
          <a:bodyPr wrap="square" rtlCol="0">
            <a:spAutoFit/>
          </a:bodyPr>
          <a:lstStyle/>
          <a:p>
            <a:pPr algn="ctr"/>
            <a:r>
              <a:rPr lang="en-US" sz="4500" i="1" dirty="0">
                <a:effectLst>
                  <a:outerShdw blurRad="38100" dist="38100" dir="2700000" algn="tl">
                    <a:srgbClr val="000000">
                      <a:alpha val="43137"/>
                    </a:srgbClr>
                  </a:outerShdw>
                </a:effectLst>
              </a:rPr>
              <a:t>Venetian Opera House</a:t>
            </a:r>
          </a:p>
        </p:txBody>
      </p:sp>
    </p:spTree>
    <p:extLst>
      <p:ext uri="{BB962C8B-B14F-4D97-AF65-F5344CB8AC3E}">
        <p14:creationId xmlns:p14="http://schemas.microsoft.com/office/powerpoint/2010/main" val="4050172675"/>
      </p:ext>
    </p:extLst>
  </p:cSld>
  <p:clrMapOvr>
    <a:masterClrMapping/>
  </p:clrMapOvr>
</p:sld>
</file>

<file path=ppt/theme/theme1.xml><?xml version="1.0" encoding="utf-8"?>
<a:theme xmlns:a="http://schemas.openxmlformats.org/drawingml/2006/main" name="Dish">
  <a:themeElements>
    <a:clrScheme name="Dish 2">
      <a:dk1>
        <a:srgbClr val="6A4700"/>
      </a:dk1>
      <a:lt1>
        <a:srgbClr val="FFFFFF"/>
      </a:lt1>
      <a:dk2>
        <a:srgbClr val="522900"/>
      </a:dk2>
      <a:lt2>
        <a:srgbClr val="FFFF99"/>
      </a:lt2>
      <a:accent1>
        <a:srgbClr val="3F2A15"/>
      </a:accent1>
      <a:accent2>
        <a:srgbClr val="9C7300"/>
      </a:accent2>
      <a:accent3>
        <a:srgbClr val="B3ACAA"/>
      </a:accent3>
      <a:accent4>
        <a:srgbClr val="DADADA"/>
      </a:accent4>
      <a:accent5>
        <a:srgbClr val="AFACAA"/>
      </a:accent5>
      <a:accent6>
        <a:srgbClr val="8D6800"/>
      </a:accent6>
      <a:hlink>
        <a:srgbClr val="FF9900"/>
      </a:hlink>
      <a:folHlink>
        <a:srgbClr val="FFFF66"/>
      </a:folHlink>
    </a:clrScheme>
    <a:fontScheme name="Dish">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Dish 1">
        <a:dk1>
          <a:srgbClr val="660000"/>
        </a:dk1>
        <a:lt1>
          <a:srgbClr val="FFFFFF"/>
        </a:lt1>
        <a:dk2>
          <a:srgbClr val="A80000"/>
        </a:dk2>
        <a:lt2>
          <a:srgbClr val="FFFF99"/>
        </a:lt2>
        <a:accent1>
          <a:srgbClr val="D20000"/>
        </a:accent1>
        <a:accent2>
          <a:srgbClr val="6A0000"/>
        </a:accent2>
        <a:accent3>
          <a:srgbClr val="D1AAAA"/>
        </a:accent3>
        <a:accent4>
          <a:srgbClr val="DADADA"/>
        </a:accent4>
        <a:accent5>
          <a:srgbClr val="E5AAAA"/>
        </a:accent5>
        <a:accent6>
          <a:srgbClr val="5F0000"/>
        </a:accent6>
        <a:hlink>
          <a:srgbClr val="EEBE70"/>
        </a:hlink>
        <a:folHlink>
          <a:srgbClr val="D3CDB5"/>
        </a:folHlink>
      </a:clrScheme>
      <a:clrMap bg1="dk2" tx1="lt1" bg2="dk1" tx2="lt2" accent1="accent1" accent2="accent2" accent3="accent3" accent4="accent4" accent5="accent5" accent6="accent6" hlink="hlink" folHlink="folHlink"/>
    </a:extraClrScheme>
    <a:extraClrScheme>
      <a:clrScheme name="Dish 2">
        <a:dk1>
          <a:srgbClr val="6A4700"/>
        </a:dk1>
        <a:lt1>
          <a:srgbClr val="FFFFFF"/>
        </a:lt1>
        <a:dk2>
          <a:srgbClr val="522900"/>
        </a:dk2>
        <a:lt2>
          <a:srgbClr val="FFFF99"/>
        </a:lt2>
        <a:accent1>
          <a:srgbClr val="3F2A15"/>
        </a:accent1>
        <a:accent2>
          <a:srgbClr val="9C7300"/>
        </a:accent2>
        <a:accent3>
          <a:srgbClr val="B3ACAA"/>
        </a:accent3>
        <a:accent4>
          <a:srgbClr val="DADADA"/>
        </a:accent4>
        <a:accent5>
          <a:srgbClr val="AFAC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Dish 3">
        <a:dk1>
          <a:srgbClr val="666A5C"/>
        </a:dk1>
        <a:lt1>
          <a:srgbClr val="FFFFFF"/>
        </a:lt1>
        <a:dk2>
          <a:srgbClr val="757868"/>
        </a:dk2>
        <a:lt2>
          <a:srgbClr val="C4C3AA"/>
        </a:lt2>
        <a:accent1>
          <a:srgbClr val="000000"/>
        </a:accent1>
        <a:accent2>
          <a:srgbClr val="4D4F45"/>
        </a:accent2>
        <a:accent3>
          <a:srgbClr val="BDBEB9"/>
        </a:accent3>
        <a:accent4>
          <a:srgbClr val="DADADA"/>
        </a:accent4>
        <a:accent5>
          <a:srgbClr val="AAAAAA"/>
        </a:accent5>
        <a:accent6>
          <a:srgbClr val="45473E"/>
        </a:accent6>
        <a:hlink>
          <a:srgbClr val="9AC2C0"/>
        </a:hlink>
        <a:folHlink>
          <a:srgbClr val="BFCB4F"/>
        </a:folHlink>
      </a:clrScheme>
      <a:clrMap bg1="dk2" tx1="lt1" bg2="dk1" tx2="lt2" accent1="accent1" accent2="accent2" accent3="accent3" accent4="accent4" accent5="accent5" accent6="accent6" hlink="hlink" folHlink="folHlink"/>
    </a:extraClrScheme>
    <a:extraClrScheme>
      <a:clrScheme name="Dish 4">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Dish 5">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Dish 6">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Dish 7">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Dish 8">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
      <a:clrScheme name="Dish 9">
        <a:dk1>
          <a:srgbClr val="006664"/>
        </a:dk1>
        <a:lt1>
          <a:srgbClr val="FFFFFF"/>
        </a:lt1>
        <a:dk2>
          <a:srgbClr val="00908D"/>
        </a:dk2>
        <a:lt2>
          <a:srgbClr val="ADE5CD"/>
        </a:lt2>
        <a:accent1>
          <a:srgbClr val="006699"/>
        </a:accent1>
        <a:accent2>
          <a:srgbClr val="006666"/>
        </a:accent2>
        <a:accent3>
          <a:srgbClr val="AAC6C5"/>
        </a:accent3>
        <a:accent4>
          <a:srgbClr val="DADADA"/>
        </a:accent4>
        <a:accent5>
          <a:srgbClr val="AAB8CA"/>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X:Templates:Presentations:Designs:Dish</Template>
  <TotalTime>4348</TotalTime>
  <Words>1723</Words>
  <Application>Microsoft Office PowerPoint</Application>
  <PresentationFormat>Widescreen</PresentationFormat>
  <Paragraphs>237</Paragraphs>
  <Slides>58</Slides>
  <Notes>28</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 Narrow</vt:lpstr>
      <vt:lpstr>Feast of Flesh BB</vt:lpstr>
      <vt:lpstr>Helvetica</vt:lpstr>
      <vt:lpstr>Tahoma</vt:lpstr>
      <vt:lpstr>Times</vt:lpstr>
      <vt:lpstr>Wingdings</vt:lpstr>
      <vt:lpstr>Dish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Monsters</vt:lpstr>
      <vt:lpstr>-- What is your view of the world? (postmodern or modern) -- Is there such a thing as absolute good? -- Is there such a thing as absolute evil? -- Who should decide what is good and what is bad?</vt:lpstr>
      <vt:lpstr>Milgram Obedience Study- 1961</vt:lpstr>
      <vt:lpstr>Lord of the Flies </vt:lpstr>
      <vt:lpstr>Post-modernism</vt:lpstr>
      <vt:lpstr>Post-modernism</vt:lpstr>
      <vt:lpstr>Post-modernism</vt:lpstr>
      <vt:lpstr>Post-modernism</vt:lpstr>
      <vt:lpstr>Post-modernism</vt:lpstr>
      <vt:lpstr>Post-modernism</vt:lpstr>
      <vt:lpstr>Post-modernism</vt:lpstr>
      <vt:lpstr>Post-modernism</vt:lpstr>
      <vt:lpstr>The World Golding Knew </vt:lpstr>
      <vt:lpstr>Major WWII Events </vt:lpstr>
      <vt:lpstr>About William Golding</vt:lpstr>
      <vt:lpstr>Think about it…</vt:lpstr>
      <vt:lpstr>Golding’s Fiction</vt:lpstr>
      <vt:lpstr>Golding’s Fiction</vt:lpstr>
      <vt:lpstr>Golding’s Fiction</vt:lpstr>
      <vt:lpstr>Golding’s Fiction</vt:lpstr>
      <vt:lpstr>Golding’s Fiction</vt:lpstr>
      <vt:lpstr>Modern Day Allusions</vt:lpstr>
      <vt:lpstr>The Simpsons</vt:lpstr>
      <vt:lpstr>Survivor</vt:lpstr>
      <vt:lpstr>Lost</vt:lpstr>
      <vt:lpstr>Sponge Bob Squarepants</vt:lpstr>
      <vt:lpstr>The Hunger Games</vt:lpstr>
      <vt:lpstr>Girl Meets World</vt:lpstr>
      <vt:lpstr>Popular Music</vt:lpstr>
      <vt:lpstr>Popular Culture</vt:lpstr>
      <vt:lpstr>Lord of the Flies </vt:lpstr>
      <vt:lpstr>William Golding</vt:lpstr>
      <vt:lpstr>He says that this is a book about “evil,” but, of course, you’re not evil, so why are we reading it?  Or are you?</vt:lpstr>
      <vt:lpstr>PowerPoint Presentation</vt:lpstr>
      <vt:lpstr>PowerPoint Presentation</vt:lpstr>
      <vt:lpstr>PowerPoint Presentation</vt:lpstr>
      <vt:lpstr>PowerPoint Presentation</vt:lpstr>
      <vt:lpstr>About the Novel</vt:lpstr>
      <vt:lpstr>About the Novel</vt:lpstr>
      <vt:lpstr>Themes in the Novel</vt:lpstr>
      <vt:lpstr>Themes in the Novel</vt:lpstr>
      <vt:lpstr>Motifs in the Novel</vt:lpstr>
      <vt:lpstr>Symbols in the Novel</vt:lpstr>
      <vt:lpstr>Philosophical Influence</vt:lpstr>
    </vt:vector>
  </TitlesOfParts>
  <Company>GUHSD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 of the Flies</dc:title>
  <dc:creator>Educational Technology</dc:creator>
  <cp:lastModifiedBy>Justin L. Ray</cp:lastModifiedBy>
  <cp:revision>103</cp:revision>
  <dcterms:created xsi:type="dcterms:W3CDTF">2007-01-15T23:12:30Z</dcterms:created>
  <dcterms:modified xsi:type="dcterms:W3CDTF">2021-09-13T18:06:58Z</dcterms:modified>
</cp:coreProperties>
</file>